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68" r:id="rId2"/>
    <p:sldId id="414" r:id="rId3"/>
    <p:sldId id="344" r:id="rId4"/>
    <p:sldId id="352" r:id="rId5"/>
    <p:sldId id="410" r:id="rId6"/>
    <p:sldId id="345" r:id="rId7"/>
    <p:sldId id="367" r:id="rId8"/>
    <p:sldId id="409" r:id="rId9"/>
    <p:sldId id="411" r:id="rId10"/>
    <p:sldId id="412" r:id="rId11"/>
    <p:sldId id="379" r:id="rId12"/>
    <p:sldId id="392" r:id="rId13"/>
    <p:sldId id="377" r:id="rId14"/>
    <p:sldId id="358" r:id="rId15"/>
    <p:sldId id="343" r:id="rId16"/>
    <p:sldId id="356" r:id="rId17"/>
    <p:sldId id="362" r:id="rId18"/>
    <p:sldId id="361" r:id="rId19"/>
    <p:sldId id="363" r:id="rId20"/>
    <p:sldId id="364" r:id="rId21"/>
    <p:sldId id="415" r:id="rId22"/>
    <p:sldId id="365" r:id="rId23"/>
    <p:sldId id="347" r:id="rId24"/>
    <p:sldId id="348" r:id="rId25"/>
    <p:sldId id="350" r:id="rId26"/>
    <p:sldId id="368" r:id="rId27"/>
    <p:sldId id="382" r:id="rId28"/>
    <p:sldId id="351" r:id="rId29"/>
    <p:sldId id="370" r:id="rId30"/>
    <p:sldId id="376" r:id="rId31"/>
    <p:sldId id="274" r:id="rId32"/>
    <p:sldId id="394" r:id="rId33"/>
    <p:sldId id="338" r:id="rId34"/>
    <p:sldId id="387" r:id="rId35"/>
    <p:sldId id="388" r:id="rId36"/>
    <p:sldId id="389" r:id="rId37"/>
    <p:sldId id="386" r:id="rId38"/>
    <p:sldId id="381" r:id="rId39"/>
    <p:sldId id="383" r:id="rId40"/>
    <p:sldId id="380" r:id="rId41"/>
    <p:sldId id="416" r:id="rId4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AADC"/>
    <a:srgbClr val="465C79"/>
    <a:srgbClr val="59888F"/>
    <a:srgbClr val="BAA596"/>
    <a:srgbClr val="D2B48C"/>
    <a:srgbClr val="1E345B"/>
    <a:srgbClr val="1D3155"/>
    <a:srgbClr val="97EFFB"/>
    <a:srgbClr val="EFF1D3"/>
    <a:srgbClr val="F5F5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BB0D8F-BB22-4D15-9A32-DF54B8C82E0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9B2FEFD2-CD3D-4944-8B39-49A5864A8A13}">
      <dgm:prSet phldrT="[Text]" phldr="0" custT="1"/>
      <dgm:spPr>
        <a:solidFill>
          <a:schemeClr val="bg1">
            <a:lumMod val="85000"/>
          </a:schemeClr>
        </a:solidFill>
        <a:ln>
          <a:solidFill>
            <a:schemeClr val="bg1">
              <a:lumMod val="50000"/>
            </a:schemeClr>
          </a:solidFill>
        </a:ln>
      </dgm:spPr>
      <dgm:t>
        <a:bodyPr/>
        <a:lstStyle/>
        <a:p>
          <a:r>
            <a:rPr lang="en-US" sz="1800" dirty="0">
              <a:solidFill>
                <a:schemeClr val="tx1"/>
              </a:solidFill>
            </a:rPr>
            <a:t>Texas Higher Education Coordinating Board</a:t>
          </a:r>
        </a:p>
      </dgm:t>
    </dgm:pt>
    <dgm:pt modelId="{3653AED8-73AC-452C-8A50-FC1C92197100}" type="parTrans" cxnId="{E855B245-30C2-478A-99B2-7CEA23DBB416}">
      <dgm:prSet/>
      <dgm:spPr/>
      <dgm:t>
        <a:bodyPr/>
        <a:lstStyle/>
        <a:p>
          <a:endParaRPr lang="en-US"/>
        </a:p>
      </dgm:t>
    </dgm:pt>
    <dgm:pt modelId="{588164A9-16E1-49FE-A665-FBA2969DE756}" type="sibTrans" cxnId="{E855B245-30C2-478A-99B2-7CEA23DBB416}">
      <dgm:prSet/>
      <dgm:spPr>
        <a:solidFill>
          <a:schemeClr val="accent1">
            <a:lumMod val="60000"/>
            <a:lumOff val="40000"/>
          </a:schemeClr>
        </a:solidFill>
      </dgm:spPr>
      <dgm:t>
        <a:bodyPr/>
        <a:lstStyle/>
        <a:p>
          <a:endParaRPr lang="en-US"/>
        </a:p>
      </dgm:t>
    </dgm:pt>
    <dgm:pt modelId="{FD163DDC-CAE8-4961-B5FC-640E6B489C73}">
      <dgm:prSet phldrT="[Text]" phldr="0" custT="1"/>
      <dgm:spPr>
        <a:solidFill>
          <a:schemeClr val="bg1">
            <a:lumMod val="85000"/>
          </a:schemeClr>
        </a:solidFill>
        <a:ln>
          <a:solidFill>
            <a:schemeClr val="bg1">
              <a:lumMod val="50000"/>
            </a:schemeClr>
          </a:solidFill>
        </a:ln>
      </dgm:spPr>
      <dgm:t>
        <a:bodyPr/>
        <a:lstStyle/>
        <a:p>
          <a:r>
            <a:rPr lang="en-US" sz="1800" dirty="0">
              <a:solidFill>
                <a:schemeClr val="tx1"/>
              </a:solidFill>
            </a:rPr>
            <a:t>Banner</a:t>
          </a:r>
        </a:p>
      </dgm:t>
    </dgm:pt>
    <dgm:pt modelId="{62008148-AFEE-4EED-94B4-70E4C299E7AD}" type="parTrans" cxnId="{05CBAB5B-3975-42F3-B3BC-226390C46700}">
      <dgm:prSet/>
      <dgm:spPr/>
      <dgm:t>
        <a:bodyPr/>
        <a:lstStyle/>
        <a:p>
          <a:endParaRPr lang="en-US"/>
        </a:p>
      </dgm:t>
    </dgm:pt>
    <dgm:pt modelId="{FA44A0DB-559D-4EF2-B618-4921514079D8}" type="sibTrans" cxnId="{05CBAB5B-3975-42F3-B3BC-226390C46700}">
      <dgm:prSet/>
      <dgm:spPr>
        <a:solidFill>
          <a:schemeClr val="accent1">
            <a:lumMod val="60000"/>
            <a:lumOff val="40000"/>
          </a:schemeClr>
        </a:solidFill>
      </dgm:spPr>
      <dgm:t>
        <a:bodyPr/>
        <a:lstStyle/>
        <a:p>
          <a:endParaRPr lang="en-US"/>
        </a:p>
      </dgm:t>
    </dgm:pt>
    <dgm:pt modelId="{7E688D2C-0520-40A3-90AA-C04BB79561B4}">
      <dgm:prSet phldrT="[Text]" phldr="0" custT="1"/>
      <dgm:spPr>
        <a:solidFill>
          <a:schemeClr val="bg1">
            <a:lumMod val="85000"/>
          </a:schemeClr>
        </a:solidFill>
        <a:ln>
          <a:solidFill>
            <a:schemeClr val="bg1">
              <a:lumMod val="50000"/>
            </a:schemeClr>
          </a:solidFill>
        </a:ln>
      </dgm:spPr>
      <dgm:t>
        <a:bodyPr/>
        <a:lstStyle/>
        <a:p>
          <a:r>
            <a:rPr lang="en-US" sz="1800" dirty="0">
              <a:solidFill>
                <a:schemeClr val="tx1"/>
              </a:solidFill>
            </a:rPr>
            <a:t>Catalog</a:t>
          </a:r>
          <a:r>
            <a:rPr lang="en-US" sz="1600" dirty="0">
              <a:solidFill>
                <a:schemeClr val="tx1"/>
              </a:solidFill>
            </a:rPr>
            <a:t> </a:t>
          </a:r>
        </a:p>
      </dgm:t>
    </dgm:pt>
    <dgm:pt modelId="{D06D6BFB-307F-4E67-8690-0890E9A03DEA}" type="parTrans" cxnId="{FEBEF29F-588B-451B-A503-995DBB68F458}">
      <dgm:prSet/>
      <dgm:spPr/>
      <dgm:t>
        <a:bodyPr/>
        <a:lstStyle/>
        <a:p>
          <a:endParaRPr lang="en-US"/>
        </a:p>
      </dgm:t>
    </dgm:pt>
    <dgm:pt modelId="{6C144F98-6AFB-402A-93AC-771E07286AE1}" type="sibTrans" cxnId="{FEBEF29F-588B-451B-A503-995DBB68F458}">
      <dgm:prSet/>
      <dgm:spPr>
        <a:solidFill>
          <a:schemeClr val="accent1">
            <a:lumMod val="60000"/>
            <a:lumOff val="40000"/>
          </a:schemeClr>
        </a:solidFill>
      </dgm:spPr>
      <dgm:t>
        <a:bodyPr/>
        <a:lstStyle/>
        <a:p>
          <a:endParaRPr lang="en-US"/>
        </a:p>
      </dgm:t>
    </dgm:pt>
    <dgm:pt modelId="{42F3F844-C4C0-4F1C-92B1-80621A452C46}">
      <dgm:prSet phldrT="[Text]" phldr="0" custT="1"/>
      <dgm:spPr>
        <a:solidFill>
          <a:schemeClr val="bg1">
            <a:lumMod val="85000"/>
          </a:schemeClr>
        </a:solidFill>
        <a:ln>
          <a:solidFill>
            <a:schemeClr val="bg1">
              <a:lumMod val="50000"/>
            </a:schemeClr>
          </a:solidFill>
        </a:ln>
      </dgm:spPr>
      <dgm:t>
        <a:bodyPr/>
        <a:lstStyle/>
        <a:p>
          <a:r>
            <a:rPr lang="en-US" sz="1800" dirty="0">
              <a:solidFill>
                <a:schemeClr val="tx1"/>
              </a:solidFill>
            </a:rPr>
            <a:t>Degree Works</a:t>
          </a:r>
        </a:p>
      </dgm:t>
    </dgm:pt>
    <dgm:pt modelId="{40721E83-C34A-40C0-B2BE-8A4CFD160702}" type="parTrans" cxnId="{AEED815B-4F58-4810-98EC-1AD90CE12245}">
      <dgm:prSet/>
      <dgm:spPr/>
      <dgm:t>
        <a:bodyPr/>
        <a:lstStyle/>
        <a:p>
          <a:endParaRPr lang="en-US"/>
        </a:p>
      </dgm:t>
    </dgm:pt>
    <dgm:pt modelId="{744A7C9C-8200-42A9-91BE-46372D9B4BC5}" type="sibTrans" cxnId="{AEED815B-4F58-4810-98EC-1AD90CE12245}">
      <dgm:prSet/>
      <dgm:spPr>
        <a:solidFill>
          <a:schemeClr val="accent1">
            <a:lumMod val="60000"/>
            <a:lumOff val="40000"/>
          </a:schemeClr>
        </a:solidFill>
      </dgm:spPr>
      <dgm:t>
        <a:bodyPr/>
        <a:lstStyle/>
        <a:p>
          <a:endParaRPr lang="en-US"/>
        </a:p>
      </dgm:t>
    </dgm:pt>
    <dgm:pt modelId="{F246FD5D-131F-4936-B8CE-E4C07099A9D5}">
      <dgm:prSet phldrT="[Text]" phldr="0" custT="1"/>
      <dgm:spPr>
        <a:solidFill>
          <a:schemeClr val="bg1">
            <a:lumMod val="85000"/>
          </a:schemeClr>
        </a:solidFill>
        <a:ln>
          <a:solidFill>
            <a:schemeClr val="bg1">
              <a:lumMod val="50000"/>
            </a:schemeClr>
          </a:solidFill>
        </a:ln>
      </dgm:spPr>
      <dgm:t>
        <a:bodyPr/>
        <a:lstStyle/>
        <a:p>
          <a:r>
            <a:rPr lang="en-US" sz="1800" dirty="0">
              <a:solidFill>
                <a:schemeClr val="tx1"/>
              </a:solidFill>
            </a:rPr>
            <a:t>Apply Texas or </a:t>
          </a:r>
          <a:r>
            <a:rPr lang="en-US" sz="1800" dirty="0" err="1">
              <a:solidFill>
                <a:schemeClr val="tx1"/>
              </a:solidFill>
            </a:rPr>
            <a:t>GradCas</a:t>
          </a:r>
          <a:endParaRPr lang="en-US" sz="1800" dirty="0">
            <a:solidFill>
              <a:schemeClr val="tx1"/>
            </a:solidFill>
          </a:endParaRPr>
        </a:p>
      </dgm:t>
    </dgm:pt>
    <dgm:pt modelId="{2F0864C1-E2C3-49BB-BBA1-BD8EBD6FC491}" type="parTrans" cxnId="{D017D8BB-0D33-45F1-ACD1-97B10E4177AD}">
      <dgm:prSet/>
      <dgm:spPr/>
      <dgm:t>
        <a:bodyPr/>
        <a:lstStyle/>
        <a:p>
          <a:endParaRPr lang="en-US"/>
        </a:p>
      </dgm:t>
    </dgm:pt>
    <dgm:pt modelId="{D447200A-9253-43CA-A40F-D1A141E8A9EB}" type="sibTrans" cxnId="{D017D8BB-0D33-45F1-ACD1-97B10E4177AD}">
      <dgm:prSet/>
      <dgm:spPr/>
      <dgm:t>
        <a:bodyPr/>
        <a:lstStyle/>
        <a:p>
          <a:endParaRPr lang="en-US"/>
        </a:p>
      </dgm:t>
    </dgm:pt>
    <dgm:pt modelId="{F738A13E-18EA-4783-81D2-CBB5E08FEACB}">
      <dgm:prSet phldrT="[Text]" phldr="0" custT="1"/>
      <dgm:spPr>
        <a:solidFill>
          <a:schemeClr val="bg1">
            <a:lumMod val="85000"/>
          </a:schemeClr>
        </a:solidFill>
        <a:ln>
          <a:solidFill>
            <a:schemeClr val="bg1">
              <a:lumMod val="50000"/>
            </a:schemeClr>
          </a:solidFill>
        </a:ln>
      </dgm:spPr>
      <dgm:t>
        <a:bodyPr/>
        <a:lstStyle/>
        <a:p>
          <a:r>
            <a:rPr lang="en-US" sz="1400" dirty="0">
              <a:solidFill>
                <a:schemeClr val="tx1"/>
              </a:solidFill>
            </a:rPr>
            <a:t>The Registrar’s Office</a:t>
          </a:r>
        </a:p>
      </dgm:t>
    </dgm:pt>
    <dgm:pt modelId="{E8CA9F0C-309B-4902-95E9-65C34ECFC788}" type="parTrans" cxnId="{17A9F627-05BD-4DF7-A96F-0AA893662596}">
      <dgm:prSet/>
      <dgm:spPr/>
      <dgm:t>
        <a:bodyPr/>
        <a:lstStyle/>
        <a:p>
          <a:endParaRPr lang="en-US"/>
        </a:p>
      </dgm:t>
    </dgm:pt>
    <dgm:pt modelId="{8BCD0623-396F-4382-A3C8-CA425BE20641}" type="sibTrans" cxnId="{17A9F627-05BD-4DF7-A96F-0AA893662596}">
      <dgm:prSet/>
      <dgm:spPr/>
      <dgm:t>
        <a:bodyPr/>
        <a:lstStyle/>
        <a:p>
          <a:endParaRPr lang="en-US"/>
        </a:p>
      </dgm:t>
    </dgm:pt>
    <dgm:pt modelId="{408C7C42-49EF-474D-9D46-B0FB796B3363}">
      <dgm:prSet phldrT="[Text]" phldr="0" custT="1"/>
      <dgm:spPr>
        <a:solidFill>
          <a:schemeClr val="bg1">
            <a:lumMod val="85000"/>
          </a:schemeClr>
        </a:solidFill>
        <a:ln>
          <a:solidFill>
            <a:schemeClr val="bg1">
              <a:lumMod val="50000"/>
            </a:schemeClr>
          </a:solidFill>
        </a:ln>
      </dgm:spPr>
      <dgm:t>
        <a:bodyPr/>
        <a:lstStyle/>
        <a:p>
          <a:r>
            <a:rPr lang="en-US" sz="1400" dirty="0">
              <a:solidFill>
                <a:schemeClr val="tx1"/>
              </a:solidFill>
            </a:rPr>
            <a:t>Office of Academic Planning and Program Development</a:t>
          </a:r>
        </a:p>
      </dgm:t>
    </dgm:pt>
    <dgm:pt modelId="{389019DC-F7B6-4CD5-B483-0356CAC0EB13}" type="parTrans" cxnId="{E79FC912-F3B1-4466-BBE4-DAFA277B5066}">
      <dgm:prSet/>
      <dgm:spPr/>
      <dgm:t>
        <a:bodyPr/>
        <a:lstStyle/>
        <a:p>
          <a:endParaRPr lang="en-US"/>
        </a:p>
      </dgm:t>
    </dgm:pt>
    <dgm:pt modelId="{54CD9A1F-FD53-4119-B8AE-FFFDE4113A5F}" type="sibTrans" cxnId="{E79FC912-F3B1-4466-BBE4-DAFA277B5066}">
      <dgm:prSet/>
      <dgm:spPr/>
      <dgm:t>
        <a:bodyPr/>
        <a:lstStyle/>
        <a:p>
          <a:endParaRPr lang="en-US"/>
        </a:p>
      </dgm:t>
    </dgm:pt>
    <dgm:pt modelId="{D6DB8BCA-B326-4CE9-9EF3-DDF4A336E0EC}">
      <dgm:prSet phldrT="[Text]" phldr="0" custT="1"/>
      <dgm:spPr>
        <a:solidFill>
          <a:schemeClr val="bg1">
            <a:lumMod val="85000"/>
          </a:schemeClr>
        </a:solidFill>
        <a:ln>
          <a:solidFill>
            <a:schemeClr val="bg1">
              <a:lumMod val="50000"/>
            </a:schemeClr>
          </a:solidFill>
        </a:ln>
      </dgm:spPr>
      <dgm:t>
        <a:bodyPr/>
        <a:lstStyle/>
        <a:p>
          <a:r>
            <a:rPr lang="en-US" sz="1400" dirty="0">
              <a:solidFill>
                <a:schemeClr val="tx1"/>
              </a:solidFill>
            </a:rPr>
            <a:t>Office of Enrollment Technology </a:t>
          </a:r>
        </a:p>
      </dgm:t>
    </dgm:pt>
    <dgm:pt modelId="{C67C256C-313D-44CB-8625-4161218908DB}" type="parTrans" cxnId="{B1F08513-E8A4-4A81-BFCE-3001B18E0E77}">
      <dgm:prSet/>
      <dgm:spPr/>
      <dgm:t>
        <a:bodyPr/>
        <a:lstStyle/>
        <a:p>
          <a:endParaRPr lang="en-US"/>
        </a:p>
      </dgm:t>
    </dgm:pt>
    <dgm:pt modelId="{279B4E51-7129-43D6-A12F-4964BC6A49C2}" type="sibTrans" cxnId="{B1F08513-E8A4-4A81-BFCE-3001B18E0E77}">
      <dgm:prSet/>
      <dgm:spPr/>
      <dgm:t>
        <a:bodyPr/>
        <a:lstStyle/>
        <a:p>
          <a:endParaRPr lang="en-US"/>
        </a:p>
      </dgm:t>
    </dgm:pt>
    <dgm:pt modelId="{F81A952D-F9B5-4B0E-9BFE-8594BA6604D1}">
      <dgm:prSet phldrT="[Text]" phldr="0" custT="1"/>
      <dgm:spPr>
        <a:solidFill>
          <a:schemeClr val="bg1">
            <a:lumMod val="85000"/>
          </a:schemeClr>
        </a:solidFill>
        <a:ln>
          <a:solidFill>
            <a:schemeClr val="bg1">
              <a:lumMod val="50000"/>
            </a:schemeClr>
          </a:solidFill>
        </a:ln>
      </dgm:spPr>
      <dgm:t>
        <a:bodyPr/>
        <a:lstStyle/>
        <a:p>
          <a:r>
            <a:rPr lang="en-US" sz="1400" dirty="0">
              <a:solidFill>
                <a:schemeClr val="tx1"/>
              </a:solidFill>
            </a:rPr>
            <a:t>Office of Admissions</a:t>
          </a:r>
        </a:p>
      </dgm:t>
    </dgm:pt>
    <dgm:pt modelId="{C7B8D1A1-A049-4076-A2BE-3BE33AADFBB4}" type="parTrans" cxnId="{BB9B07B6-FDB9-410A-9DEA-6F30980F040B}">
      <dgm:prSet/>
      <dgm:spPr/>
      <dgm:t>
        <a:bodyPr/>
        <a:lstStyle/>
        <a:p>
          <a:endParaRPr lang="en-US"/>
        </a:p>
      </dgm:t>
    </dgm:pt>
    <dgm:pt modelId="{8A86AA51-87E5-4444-8102-977F4DB442C1}" type="sibTrans" cxnId="{BB9B07B6-FDB9-410A-9DEA-6F30980F040B}">
      <dgm:prSet/>
      <dgm:spPr/>
      <dgm:t>
        <a:bodyPr/>
        <a:lstStyle/>
        <a:p>
          <a:endParaRPr lang="en-US"/>
        </a:p>
      </dgm:t>
    </dgm:pt>
    <dgm:pt modelId="{51A221BD-14B8-4259-BEB7-8C6118F553AB}" type="pres">
      <dgm:prSet presAssocID="{07BB0D8F-BB22-4D15-9A32-DF54B8C82E03}" presName="Name0" presStyleCnt="0">
        <dgm:presLayoutVars>
          <dgm:dir/>
          <dgm:resizeHandles val="exact"/>
        </dgm:presLayoutVars>
      </dgm:prSet>
      <dgm:spPr/>
    </dgm:pt>
    <dgm:pt modelId="{CF112A16-523C-4A89-AEE0-819DBF126DE2}" type="pres">
      <dgm:prSet presAssocID="{9B2FEFD2-CD3D-4944-8B39-49A5864A8A13}" presName="node" presStyleLbl="node1" presStyleIdx="0" presStyleCnt="5">
        <dgm:presLayoutVars>
          <dgm:bulletEnabled val="1"/>
        </dgm:presLayoutVars>
      </dgm:prSet>
      <dgm:spPr/>
    </dgm:pt>
    <dgm:pt modelId="{107BBE1F-C2C6-4D5E-856D-B8A9E16C4A1B}" type="pres">
      <dgm:prSet presAssocID="{588164A9-16E1-49FE-A665-FBA2969DE756}" presName="sibTrans" presStyleLbl="sibTrans2D1" presStyleIdx="0" presStyleCnt="4"/>
      <dgm:spPr/>
    </dgm:pt>
    <dgm:pt modelId="{2BEEDF8B-A7CE-4354-B517-DD94868E59C6}" type="pres">
      <dgm:prSet presAssocID="{588164A9-16E1-49FE-A665-FBA2969DE756}" presName="connectorText" presStyleLbl="sibTrans2D1" presStyleIdx="0" presStyleCnt="4"/>
      <dgm:spPr/>
    </dgm:pt>
    <dgm:pt modelId="{A7A09497-BFE4-4945-A67F-809E8FD9A6DE}" type="pres">
      <dgm:prSet presAssocID="{FD163DDC-CAE8-4961-B5FC-640E6B489C73}" presName="node" presStyleLbl="node1" presStyleIdx="1" presStyleCnt="5">
        <dgm:presLayoutVars>
          <dgm:bulletEnabled val="1"/>
        </dgm:presLayoutVars>
      </dgm:prSet>
      <dgm:spPr/>
    </dgm:pt>
    <dgm:pt modelId="{4445E403-0BB3-4F28-A950-8A1AF69F08EF}" type="pres">
      <dgm:prSet presAssocID="{FA44A0DB-559D-4EF2-B618-4921514079D8}" presName="sibTrans" presStyleLbl="sibTrans2D1" presStyleIdx="1" presStyleCnt="4"/>
      <dgm:spPr/>
    </dgm:pt>
    <dgm:pt modelId="{54F4399B-CA80-4285-8949-8A0323F86D8D}" type="pres">
      <dgm:prSet presAssocID="{FA44A0DB-559D-4EF2-B618-4921514079D8}" presName="connectorText" presStyleLbl="sibTrans2D1" presStyleIdx="1" presStyleCnt="4"/>
      <dgm:spPr/>
    </dgm:pt>
    <dgm:pt modelId="{F39E1F7D-873A-4079-B1D7-71B3FCF05133}" type="pres">
      <dgm:prSet presAssocID="{7E688D2C-0520-40A3-90AA-C04BB79561B4}" presName="node" presStyleLbl="node1" presStyleIdx="2" presStyleCnt="5">
        <dgm:presLayoutVars>
          <dgm:bulletEnabled val="1"/>
        </dgm:presLayoutVars>
      </dgm:prSet>
      <dgm:spPr/>
    </dgm:pt>
    <dgm:pt modelId="{F5BC87A3-35C8-4412-8312-FFDADF4B6C69}" type="pres">
      <dgm:prSet presAssocID="{6C144F98-6AFB-402A-93AC-771E07286AE1}" presName="sibTrans" presStyleLbl="sibTrans2D1" presStyleIdx="2" presStyleCnt="4"/>
      <dgm:spPr/>
    </dgm:pt>
    <dgm:pt modelId="{525077E7-D5D7-41A1-B8CA-B131AB679055}" type="pres">
      <dgm:prSet presAssocID="{6C144F98-6AFB-402A-93AC-771E07286AE1}" presName="connectorText" presStyleLbl="sibTrans2D1" presStyleIdx="2" presStyleCnt="4"/>
      <dgm:spPr/>
    </dgm:pt>
    <dgm:pt modelId="{0DF14F21-949C-4EB5-8C22-BBDBCF28FC88}" type="pres">
      <dgm:prSet presAssocID="{42F3F844-C4C0-4F1C-92B1-80621A452C46}" presName="node" presStyleLbl="node1" presStyleIdx="3" presStyleCnt="5">
        <dgm:presLayoutVars>
          <dgm:bulletEnabled val="1"/>
        </dgm:presLayoutVars>
      </dgm:prSet>
      <dgm:spPr/>
    </dgm:pt>
    <dgm:pt modelId="{915D4873-9F79-4216-B8C3-4F1DCE90D38D}" type="pres">
      <dgm:prSet presAssocID="{744A7C9C-8200-42A9-91BE-46372D9B4BC5}" presName="sibTrans" presStyleLbl="sibTrans2D1" presStyleIdx="3" presStyleCnt="4"/>
      <dgm:spPr/>
    </dgm:pt>
    <dgm:pt modelId="{BA41341D-63F1-41D3-B7E3-188F55854166}" type="pres">
      <dgm:prSet presAssocID="{744A7C9C-8200-42A9-91BE-46372D9B4BC5}" presName="connectorText" presStyleLbl="sibTrans2D1" presStyleIdx="3" presStyleCnt="4"/>
      <dgm:spPr/>
    </dgm:pt>
    <dgm:pt modelId="{384FC10C-4A2D-4EF7-9993-B647E456F576}" type="pres">
      <dgm:prSet presAssocID="{F246FD5D-131F-4936-B8CE-E4C07099A9D5}" presName="node" presStyleLbl="node1" presStyleIdx="4" presStyleCnt="5">
        <dgm:presLayoutVars>
          <dgm:bulletEnabled val="1"/>
        </dgm:presLayoutVars>
      </dgm:prSet>
      <dgm:spPr/>
    </dgm:pt>
  </dgm:ptLst>
  <dgm:cxnLst>
    <dgm:cxn modelId="{9BA7720D-6461-4F0E-AC34-5D705D31AE50}" type="presOf" srcId="{7E688D2C-0520-40A3-90AA-C04BB79561B4}" destId="{F39E1F7D-873A-4079-B1D7-71B3FCF05133}" srcOrd="0" destOrd="0" presId="urn:microsoft.com/office/officeart/2005/8/layout/process1"/>
    <dgm:cxn modelId="{E79FC912-F3B1-4466-BBE4-DAFA277B5066}" srcId="{7E688D2C-0520-40A3-90AA-C04BB79561B4}" destId="{408C7C42-49EF-474D-9D46-B0FB796B3363}" srcOrd="0" destOrd="0" parTransId="{389019DC-F7B6-4CD5-B483-0356CAC0EB13}" sibTransId="{54CD9A1F-FD53-4119-B8AE-FFFDE4113A5F}"/>
    <dgm:cxn modelId="{B1F08513-E8A4-4A81-BFCE-3001B18E0E77}" srcId="{42F3F844-C4C0-4F1C-92B1-80621A452C46}" destId="{D6DB8BCA-B326-4CE9-9EF3-DDF4A336E0EC}" srcOrd="0" destOrd="0" parTransId="{C67C256C-313D-44CB-8625-4161218908DB}" sibTransId="{279B4E51-7129-43D6-A12F-4964BC6A49C2}"/>
    <dgm:cxn modelId="{0CA46126-3FF3-4F3E-B52D-D80EC532A3FE}" type="presOf" srcId="{588164A9-16E1-49FE-A665-FBA2969DE756}" destId="{2BEEDF8B-A7CE-4354-B517-DD94868E59C6}" srcOrd="1" destOrd="0" presId="urn:microsoft.com/office/officeart/2005/8/layout/process1"/>
    <dgm:cxn modelId="{17A9F627-05BD-4DF7-A96F-0AA893662596}" srcId="{FD163DDC-CAE8-4961-B5FC-640E6B489C73}" destId="{F738A13E-18EA-4783-81D2-CBB5E08FEACB}" srcOrd="0" destOrd="0" parTransId="{E8CA9F0C-309B-4902-95E9-65C34ECFC788}" sibTransId="{8BCD0623-396F-4382-A3C8-CA425BE20641}"/>
    <dgm:cxn modelId="{AF84AF28-F973-47CB-B93F-57E4DB2B6E16}" type="presOf" srcId="{FA44A0DB-559D-4EF2-B618-4921514079D8}" destId="{54F4399B-CA80-4285-8949-8A0323F86D8D}" srcOrd="1" destOrd="0" presId="urn:microsoft.com/office/officeart/2005/8/layout/process1"/>
    <dgm:cxn modelId="{DE15923B-5E77-4416-92E3-DD34DF4D88E7}" type="presOf" srcId="{588164A9-16E1-49FE-A665-FBA2969DE756}" destId="{107BBE1F-C2C6-4D5E-856D-B8A9E16C4A1B}" srcOrd="0" destOrd="0" presId="urn:microsoft.com/office/officeart/2005/8/layout/process1"/>
    <dgm:cxn modelId="{AEED815B-4F58-4810-98EC-1AD90CE12245}" srcId="{07BB0D8F-BB22-4D15-9A32-DF54B8C82E03}" destId="{42F3F844-C4C0-4F1C-92B1-80621A452C46}" srcOrd="3" destOrd="0" parTransId="{40721E83-C34A-40C0-B2BE-8A4CFD160702}" sibTransId="{744A7C9C-8200-42A9-91BE-46372D9B4BC5}"/>
    <dgm:cxn modelId="{05CBAB5B-3975-42F3-B3BC-226390C46700}" srcId="{07BB0D8F-BB22-4D15-9A32-DF54B8C82E03}" destId="{FD163DDC-CAE8-4961-B5FC-640E6B489C73}" srcOrd="1" destOrd="0" parTransId="{62008148-AFEE-4EED-94B4-70E4C299E7AD}" sibTransId="{FA44A0DB-559D-4EF2-B618-4921514079D8}"/>
    <dgm:cxn modelId="{6F388D60-B1FC-486C-B40B-B976693CFC39}" type="presOf" srcId="{6C144F98-6AFB-402A-93AC-771E07286AE1}" destId="{525077E7-D5D7-41A1-B8CA-B131AB679055}" srcOrd="1" destOrd="0" presId="urn:microsoft.com/office/officeart/2005/8/layout/process1"/>
    <dgm:cxn modelId="{E855B245-30C2-478A-99B2-7CEA23DBB416}" srcId="{07BB0D8F-BB22-4D15-9A32-DF54B8C82E03}" destId="{9B2FEFD2-CD3D-4944-8B39-49A5864A8A13}" srcOrd="0" destOrd="0" parTransId="{3653AED8-73AC-452C-8A50-FC1C92197100}" sibTransId="{588164A9-16E1-49FE-A665-FBA2969DE756}"/>
    <dgm:cxn modelId="{E8161C71-0D37-4F5E-B398-23033D6C040C}" type="presOf" srcId="{FD163DDC-CAE8-4961-B5FC-640E6B489C73}" destId="{A7A09497-BFE4-4945-A67F-809E8FD9A6DE}" srcOrd="0" destOrd="0" presId="urn:microsoft.com/office/officeart/2005/8/layout/process1"/>
    <dgm:cxn modelId="{E29AFB58-14AD-46CF-97E0-1117542F0216}" type="presOf" srcId="{6C144F98-6AFB-402A-93AC-771E07286AE1}" destId="{F5BC87A3-35C8-4412-8312-FFDADF4B6C69}" srcOrd="0" destOrd="0" presId="urn:microsoft.com/office/officeart/2005/8/layout/process1"/>
    <dgm:cxn modelId="{FA0C147F-BB34-450A-B325-C4F5A5B891B1}" type="presOf" srcId="{744A7C9C-8200-42A9-91BE-46372D9B4BC5}" destId="{BA41341D-63F1-41D3-B7E3-188F55854166}" srcOrd="1" destOrd="0" presId="urn:microsoft.com/office/officeart/2005/8/layout/process1"/>
    <dgm:cxn modelId="{24E52C87-D5E0-47E4-9D2A-52EA9D6BC4A8}" type="presOf" srcId="{FA44A0DB-559D-4EF2-B618-4921514079D8}" destId="{4445E403-0BB3-4F28-A950-8A1AF69F08EF}" srcOrd="0" destOrd="0" presId="urn:microsoft.com/office/officeart/2005/8/layout/process1"/>
    <dgm:cxn modelId="{E141B18E-97EF-49C5-AE65-E12AE14EF961}" type="presOf" srcId="{F246FD5D-131F-4936-B8CE-E4C07099A9D5}" destId="{384FC10C-4A2D-4EF7-9993-B647E456F576}" srcOrd="0" destOrd="0" presId="urn:microsoft.com/office/officeart/2005/8/layout/process1"/>
    <dgm:cxn modelId="{FEBEF29F-588B-451B-A503-995DBB68F458}" srcId="{07BB0D8F-BB22-4D15-9A32-DF54B8C82E03}" destId="{7E688D2C-0520-40A3-90AA-C04BB79561B4}" srcOrd="2" destOrd="0" parTransId="{D06D6BFB-307F-4E67-8690-0890E9A03DEA}" sibTransId="{6C144F98-6AFB-402A-93AC-771E07286AE1}"/>
    <dgm:cxn modelId="{6F673CA7-2C21-47A8-A384-B4950E806B7F}" type="presOf" srcId="{07BB0D8F-BB22-4D15-9A32-DF54B8C82E03}" destId="{51A221BD-14B8-4259-BEB7-8C6118F553AB}" srcOrd="0" destOrd="0" presId="urn:microsoft.com/office/officeart/2005/8/layout/process1"/>
    <dgm:cxn modelId="{5DBF54A7-4BE6-4788-A561-398D7280E2AE}" type="presOf" srcId="{F738A13E-18EA-4783-81D2-CBB5E08FEACB}" destId="{A7A09497-BFE4-4945-A67F-809E8FD9A6DE}" srcOrd="0" destOrd="1" presId="urn:microsoft.com/office/officeart/2005/8/layout/process1"/>
    <dgm:cxn modelId="{BB9B07B6-FDB9-410A-9DEA-6F30980F040B}" srcId="{F246FD5D-131F-4936-B8CE-E4C07099A9D5}" destId="{F81A952D-F9B5-4B0E-9BFE-8594BA6604D1}" srcOrd="0" destOrd="0" parTransId="{C7B8D1A1-A049-4076-A2BE-3BE33AADFBB4}" sibTransId="{8A86AA51-87E5-4444-8102-977F4DB442C1}"/>
    <dgm:cxn modelId="{D017D8BB-0D33-45F1-ACD1-97B10E4177AD}" srcId="{07BB0D8F-BB22-4D15-9A32-DF54B8C82E03}" destId="{F246FD5D-131F-4936-B8CE-E4C07099A9D5}" srcOrd="4" destOrd="0" parTransId="{2F0864C1-E2C3-49BB-BBA1-BD8EBD6FC491}" sibTransId="{D447200A-9253-43CA-A40F-D1A141E8A9EB}"/>
    <dgm:cxn modelId="{9390DABD-DA9C-4A36-8A12-A9452066FAE4}" type="presOf" srcId="{9B2FEFD2-CD3D-4944-8B39-49A5864A8A13}" destId="{CF112A16-523C-4A89-AEE0-819DBF126DE2}" srcOrd="0" destOrd="0" presId="urn:microsoft.com/office/officeart/2005/8/layout/process1"/>
    <dgm:cxn modelId="{5B0941C7-E904-4837-BE32-C35EFE729FCA}" type="presOf" srcId="{D6DB8BCA-B326-4CE9-9EF3-DDF4A336E0EC}" destId="{0DF14F21-949C-4EB5-8C22-BBDBCF28FC88}" srcOrd="0" destOrd="1" presId="urn:microsoft.com/office/officeart/2005/8/layout/process1"/>
    <dgm:cxn modelId="{49D5B6CA-79DB-462E-A556-5FA4100776F8}" type="presOf" srcId="{744A7C9C-8200-42A9-91BE-46372D9B4BC5}" destId="{915D4873-9F79-4216-B8C3-4F1DCE90D38D}" srcOrd="0" destOrd="0" presId="urn:microsoft.com/office/officeart/2005/8/layout/process1"/>
    <dgm:cxn modelId="{6A6E0BEC-1FDB-4D0A-9234-5F2595CB30E0}" type="presOf" srcId="{42F3F844-C4C0-4F1C-92B1-80621A452C46}" destId="{0DF14F21-949C-4EB5-8C22-BBDBCF28FC88}" srcOrd="0" destOrd="0" presId="urn:microsoft.com/office/officeart/2005/8/layout/process1"/>
    <dgm:cxn modelId="{844DADF1-B88F-4FE1-8FA3-5F24FB13CE33}" type="presOf" srcId="{408C7C42-49EF-474D-9D46-B0FB796B3363}" destId="{F39E1F7D-873A-4079-B1D7-71B3FCF05133}" srcOrd="0" destOrd="1" presId="urn:microsoft.com/office/officeart/2005/8/layout/process1"/>
    <dgm:cxn modelId="{2E1EC9F2-4285-4896-ABDE-BBE3CEF38CA5}" type="presOf" srcId="{F81A952D-F9B5-4B0E-9BFE-8594BA6604D1}" destId="{384FC10C-4A2D-4EF7-9993-B647E456F576}" srcOrd="0" destOrd="1" presId="urn:microsoft.com/office/officeart/2005/8/layout/process1"/>
    <dgm:cxn modelId="{61CC9826-DC68-426B-8B7B-514D28ECA58C}" type="presParOf" srcId="{51A221BD-14B8-4259-BEB7-8C6118F553AB}" destId="{CF112A16-523C-4A89-AEE0-819DBF126DE2}" srcOrd="0" destOrd="0" presId="urn:microsoft.com/office/officeart/2005/8/layout/process1"/>
    <dgm:cxn modelId="{B2BF8AB4-7044-43CE-AD75-525339E4FA71}" type="presParOf" srcId="{51A221BD-14B8-4259-BEB7-8C6118F553AB}" destId="{107BBE1F-C2C6-4D5E-856D-B8A9E16C4A1B}" srcOrd="1" destOrd="0" presId="urn:microsoft.com/office/officeart/2005/8/layout/process1"/>
    <dgm:cxn modelId="{9E9A2045-D171-4228-9C24-7758E9F9C046}" type="presParOf" srcId="{107BBE1F-C2C6-4D5E-856D-B8A9E16C4A1B}" destId="{2BEEDF8B-A7CE-4354-B517-DD94868E59C6}" srcOrd="0" destOrd="0" presId="urn:microsoft.com/office/officeart/2005/8/layout/process1"/>
    <dgm:cxn modelId="{5B8B7C11-B117-4C49-B119-7DE13C8604AA}" type="presParOf" srcId="{51A221BD-14B8-4259-BEB7-8C6118F553AB}" destId="{A7A09497-BFE4-4945-A67F-809E8FD9A6DE}" srcOrd="2" destOrd="0" presId="urn:microsoft.com/office/officeart/2005/8/layout/process1"/>
    <dgm:cxn modelId="{83E01457-F706-4C2E-95A7-8D48BBFAFC3A}" type="presParOf" srcId="{51A221BD-14B8-4259-BEB7-8C6118F553AB}" destId="{4445E403-0BB3-4F28-A950-8A1AF69F08EF}" srcOrd="3" destOrd="0" presId="urn:microsoft.com/office/officeart/2005/8/layout/process1"/>
    <dgm:cxn modelId="{25A21411-7CFA-41F9-B224-8668B50D1A32}" type="presParOf" srcId="{4445E403-0BB3-4F28-A950-8A1AF69F08EF}" destId="{54F4399B-CA80-4285-8949-8A0323F86D8D}" srcOrd="0" destOrd="0" presId="urn:microsoft.com/office/officeart/2005/8/layout/process1"/>
    <dgm:cxn modelId="{DC4B97CD-69FB-47CB-BE1D-52FA9C4E60F1}" type="presParOf" srcId="{51A221BD-14B8-4259-BEB7-8C6118F553AB}" destId="{F39E1F7D-873A-4079-B1D7-71B3FCF05133}" srcOrd="4" destOrd="0" presId="urn:microsoft.com/office/officeart/2005/8/layout/process1"/>
    <dgm:cxn modelId="{00428952-334E-4BE6-9158-23741E7F2A6F}" type="presParOf" srcId="{51A221BD-14B8-4259-BEB7-8C6118F553AB}" destId="{F5BC87A3-35C8-4412-8312-FFDADF4B6C69}" srcOrd="5" destOrd="0" presId="urn:microsoft.com/office/officeart/2005/8/layout/process1"/>
    <dgm:cxn modelId="{C72B6E2C-1CD8-44B3-955E-C2C5C0DEC823}" type="presParOf" srcId="{F5BC87A3-35C8-4412-8312-FFDADF4B6C69}" destId="{525077E7-D5D7-41A1-B8CA-B131AB679055}" srcOrd="0" destOrd="0" presId="urn:microsoft.com/office/officeart/2005/8/layout/process1"/>
    <dgm:cxn modelId="{EA3CF1ED-888A-4818-B430-58D9C481096A}" type="presParOf" srcId="{51A221BD-14B8-4259-BEB7-8C6118F553AB}" destId="{0DF14F21-949C-4EB5-8C22-BBDBCF28FC88}" srcOrd="6" destOrd="0" presId="urn:microsoft.com/office/officeart/2005/8/layout/process1"/>
    <dgm:cxn modelId="{B1946AF9-BCF0-473E-A3F6-B1CBCE25F966}" type="presParOf" srcId="{51A221BD-14B8-4259-BEB7-8C6118F553AB}" destId="{915D4873-9F79-4216-B8C3-4F1DCE90D38D}" srcOrd="7" destOrd="0" presId="urn:microsoft.com/office/officeart/2005/8/layout/process1"/>
    <dgm:cxn modelId="{61A9BEF8-2BB8-4214-996F-E57529099D96}" type="presParOf" srcId="{915D4873-9F79-4216-B8C3-4F1DCE90D38D}" destId="{BA41341D-63F1-41D3-B7E3-188F55854166}" srcOrd="0" destOrd="0" presId="urn:microsoft.com/office/officeart/2005/8/layout/process1"/>
    <dgm:cxn modelId="{8E4290DF-0A4F-4274-8FEE-E7F59C567929}" type="presParOf" srcId="{51A221BD-14B8-4259-BEB7-8C6118F553AB}" destId="{384FC10C-4A2D-4EF7-9993-B647E456F576}"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112A16-523C-4A89-AEE0-819DBF126DE2}">
      <dsp:nvSpPr>
        <dsp:cNvPr id="0" name=""/>
        <dsp:cNvSpPr/>
      </dsp:nvSpPr>
      <dsp:spPr>
        <a:xfrm>
          <a:off x="5426" y="430621"/>
          <a:ext cx="1682081" cy="1565124"/>
        </a:xfrm>
        <a:prstGeom prst="roundRect">
          <a:avLst>
            <a:gd name="adj" fmla="val 10000"/>
          </a:avLst>
        </a:prstGeom>
        <a:solidFill>
          <a:schemeClr val="bg1">
            <a:lumMod val="85000"/>
          </a:schemeClr>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Texas Higher Education Coordinating Board</a:t>
          </a:r>
        </a:p>
      </dsp:txBody>
      <dsp:txXfrm>
        <a:off x="51267" y="476462"/>
        <a:ext cx="1590399" cy="1473442"/>
      </dsp:txXfrm>
    </dsp:sp>
    <dsp:sp modelId="{107BBE1F-C2C6-4D5E-856D-B8A9E16C4A1B}">
      <dsp:nvSpPr>
        <dsp:cNvPr id="0" name=""/>
        <dsp:cNvSpPr/>
      </dsp:nvSpPr>
      <dsp:spPr>
        <a:xfrm>
          <a:off x="1855716" y="1004605"/>
          <a:ext cx="356601" cy="417156"/>
        </a:xfrm>
        <a:prstGeom prst="rightArrow">
          <a:avLst>
            <a:gd name="adj1" fmla="val 60000"/>
            <a:gd name="adj2" fmla="val 500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1855716" y="1088036"/>
        <a:ext cx="249621" cy="250294"/>
      </dsp:txXfrm>
    </dsp:sp>
    <dsp:sp modelId="{A7A09497-BFE4-4945-A67F-809E8FD9A6DE}">
      <dsp:nvSpPr>
        <dsp:cNvPr id="0" name=""/>
        <dsp:cNvSpPr/>
      </dsp:nvSpPr>
      <dsp:spPr>
        <a:xfrm>
          <a:off x="2360340" y="430621"/>
          <a:ext cx="1682081" cy="1565124"/>
        </a:xfrm>
        <a:prstGeom prst="roundRect">
          <a:avLst>
            <a:gd name="adj" fmla="val 10000"/>
          </a:avLst>
        </a:prstGeom>
        <a:solidFill>
          <a:schemeClr val="bg1">
            <a:lumMod val="85000"/>
          </a:schemeClr>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Banner</a:t>
          </a:r>
        </a:p>
        <a:p>
          <a:pPr marL="114300" lvl="1" indent="-114300" algn="l" defTabSz="622300">
            <a:lnSpc>
              <a:spcPct val="90000"/>
            </a:lnSpc>
            <a:spcBef>
              <a:spcPct val="0"/>
            </a:spcBef>
            <a:spcAft>
              <a:spcPct val="15000"/>
            </a:spcAft>
            <a:buChar char="•"/>
          </a:pPr>
          <a:r>
            <a:rPr lang="en-US" sz="1400" kern="1200" dirty="0">
              <a:solidFill>
                <a:schemeClr val="tx1"/>
              </a:solidFill>
            </a:rPr>
            <a:t>The Registrar’s Office</a:t>
          </a:r>
        </a:p>
      </dsp:txBody>
      <dsp:txXfrm>
        <a:off x="2406181" y="476462"/>
        <a:ext cx="1590399" cy="1473442"/>
      </dsp:txXfrm>
    </dsp:sp>
    <dsp:sp modelId="{4445E403-0BB3-4F28-A950-8A1AF69F08EF}">
      <dsp:nvSpPr>
        <dsp:cNvPr id="0" name=""/>
        <dsp:cNvSpPr/>
      </dsp:nvSpPr>
      <dsp:spPr>
        <a:xfrm>
          <a:off x="4210630" y="1004605"/>
          <a:ext cx="356601" cy="417156"/>
        </a:xfrm>
        <a:prstGeom prst="rightArrow">
          <a:avLst>
            <a:gd name="adj1" fmla="val 60000"/>
            <a:gd name="adj2" fmla="val 500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4210630" y="1088036"/>
        <a:ext cx="249621" cy="250294"/>
      </dsp:txXfrm>
    </dsp:sp>
    <dsp:sp modelId="{F39E1F7D-873A-4079-B1D7-71B3FCF05133}">
      <dsp:nvSpPr>
        <dsp:cNvPr id="0" name=""/>
        <dsp:cNvSpPr/>
      </dsp:nvSpPr>
      <dsp:spPr>
        <a:xfrm>
          <a:off x="4715255" y="430621"/>
          <a:ext cx="1682081" cy="1565124"/>
        </a:xfrm>
        <a:prstGeom prst="roundRect">
          <a:avLst>
            <a:gd name="adj" fmla="val 10000"/>
          </a:avLst>
        </a:prstGeom>
        <a:solidFill>
          <a:schemeClr val="bg1">
            <a:lumMod val="85000"/>
          </a:schemeClr>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Catalog</a:t>
          </a:r>
          <a:r>
            <a:rPr lang="en-US" sz="1600" kern="1200" dirty="0">
              <a:solidFill>
                <a:schemeClr val="tx1"/>
              </a:solidFill>
            </a:rPr>
            <a:t> </a:t>
          </a:r>
        </a:p>
        <a:p>
          <a:pPr marL="114300" lvl="1" indent="-114300" algn="l" defTabSz="622300">
            <a:lnSpc>
              <a:spcPct val="90000"/>
            </a:lnSpc>
            <a:spcBef>
              <a:spcPct val="0"/>
            </a:spcBef>
            <a:spcAft>
              <a:spcPct val="15000"/>
            </a:spcAft>
            <a:buChar char="•"/>
          </a:pPr>
          <a:r>
            <a:rPr lang="en-US" sz="1400" kern="1200" dirty="0">
              <a:solidFill>
                <a:schemeClr val="tx1"/>
              </a:solidFill>
            </a:rPr>
            <a:t>Office of Academic Planning and Program Development</a:t>
          </a:r>
        </a:p>
      </dsp:txBody>
      <dsp:txXfrm>
        <a:off x="4761096" y="476462"/>
        <a:ext cx="1590399" cy="1473442"/>
      </dsp:txXfrm>
    </dsp:sp>
    <dsp:sp modelId="{F5BC87A3-35C8-4412-8312-FFDADF4B6C69}">
      <dsp:nvSpPr>
        <dsp:cNvPr id="0" name=""/>
        <dsp:cNvSpPr/>
      </dsp:nvSpPr>
      <dsp:spPr>
        <a:xfrm>
          <a:off x="6565545" y="1004605"/>
          <a:ext cx="356601" cy="417156"/>
        </a:xfrm>
        <a:prstGeom prst="rightArrow">
          <a:avLst>
            <a:gd name="adj1" fmla="val 60000"/>
            <a:gd name="adj2" fmla="val 500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6565545" y="1088036"/>
        <a:ext cx="249621" cy="250294"/>
      </dsp:txXfrm>
    </dsp:sp>
    <dsp:sp modelId="{0DF14F21-949C-4EB5-8C22-BBDBCF28FC88}">
      <dsp:nvSpPr>
        <dsp:cNvPr id="0" name=""/>
        <dsp:cNvSpPr/>
      </dsp:nvSpPr>
      <dsp:spPr>
        <a:xfrm>
          <a:off x="7070170" y="430621"/>
          <a:ext cx="1682081" cy="1565124"/>
        </a:xfrm>
        <a:prstGeom prst="roundRect">
          <a:avLst>
            <a:gd name="adj" fmla="val 10000"/>
          </a:avLst>
        </a:prstGeom>
        <a:solidFill>
          <a:schemeClr val="bg1">
            <a:lumMod val="85000"/>
          </a:schemeClr>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Degree Works</a:t>
          </a:r>
        </a:p>
        <a:p>
          <a:pPr marL="114300" lvl="1" indent="-114300" algn="l" defTabSz="622300">
            <a:lnSpc>
              <a:spcPct val="90000"/>
            </a:lnSpc>
            <a:spcBef>
              <a:spcPct val="0"/>
            </a:spcBef>
            <a:spcAft>
              <a:spcPct val="15000"/>
            </a:spcAft>
            <a:buChar char="•"/>
          </a:pPr>
          <a:r>
            <a:rPr lang="en-US" sz="1400" kern="1200" dirty="0">
              <a:solidFill>
                <a:schemeClr val="tx1"/>
              </a:solidFill>
            </a:rPr>
            <a:t>Office of Enrollment Technology </a:t>
          </a:r>
        </a:p>
      </dsp:txBody>
      <dsp:txXfrm>
        <a:off x="7116011" y="476462"/>
        <a:ext cx="1590399" cy="1473442"/>
      </dsp:txXfrm>
    </dsp:sp>
    <dsp:sp modelId="{915D4873-9F79-4216-B8C3-4F1DCE90D38D}">
      <dsp:nvSpPr>
        <dsp:cNvPr id="0" name=""/>
        <dsp:cNvSpPr/>
      </dsp:nvSpPr>
      <dsp:spPr>
        <a:xfrm>
          <a:off x="8920460" y="1004605"/>
          <a:ext cx="356601" cy="417156"/>
        </a:xfrm>
        <a:prstGeom prst="rightArrow">
          <a:avLst>
            <a:gd name="adj1" fmla="val 60000"/>
            <a:gd name="adj2" fmla="val 500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8920460" y="1088036"/>
        <a:ext cx="249621" cy="250294"/>
      </dsp:txXfrm>
    </dsp:sp>
    <dsp:sp modelId="{384FC10C-4A2D-4EF7-9993-B647E456F576}">
      <dsp:nvSpPr>
        <dsp:cNvPr id="0" name=""/>
        <dsp:cNvSpPr/>
      </dsp:nvSpPr>
      <dsp:spPr>
        <a:xfrm>
          <a:off x="9425084" y="430621"/>
          <a:ext cx="1682081" cy="1565124"/>
        </a:xfrm>
        <a:prstGeom prst="roundRect">
          <a:avLst>
            <a:gd name="adj" fmla="val 10000"/>
          </a:avLst>
        </a:prstGeom>
        <a:solidFill>
          <a:schemeClr val="bg1">
            <a:lumMod val="85000"/>
          </a:schemeClr>
        </a:solidFill>
        <a:ln w="12700" cap="flat" cmpd="sng" algn="ctr">
          <a:solidFill>
            <a:schemeClr val="bg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Apply Texas or </a:t>
          </a:r>
          <a:r>
            <a:rPr lang="en-US" sz="1800" kern="1200" dirty="0" err="1">
              <a:solidFill>
                <a:schemeClr val="tx1"/>
              </a:solidFill>
            </a:rPr>
            <a:t>GradCas</a:t>
          </a:r>
          <a:endParaRPr lang="en-US" sz="1800" kern="1200" dirty="0">
            <a:solidFill>
              <a:schemeClr val="tx1"/>
            </a:solidFill>
          </a:endParaRPr>
        </a:p>
        <a:p>
          <a:pPr marL="114300" lvl="1" indent="-114300" algn="l" defTabSz="622300">
            <a:lnSpc>
              <a:spcPct val="90000"/>
            </a:lnSpc>
            <a:spcBef>
              <a:spcPct val="0"/>
            </a:spcBef>
            <a:spcAft>
              <a:spcPct val="15000"/>
            </a:spcAft>
            <a:buChar char="•"/>
          </a:pPr>
          <a:r>
            <a:rPr lang="en-US" sz="1400" kern="1200" dirty="0">
              <a:solidFill>
                <a:schemeClr val="tx1"/>
              </a:solidFill>
            </a:rPr>
            <a:t>Office of Admissions</a:t>
          </a:r>
        </a:p>
      </dsp:txBody>
      <dsp:txXfrm>
        <a:off x="9470925" y="476462"/>
        <a:ext cx="1590399" cy="147344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53E199E-29D5-4985-9771-381629DE4D63}" type="datetimeFigureOut">
              <a:rPr lang="en-US" smtClean="0"/>
              <a:t>8/25/2026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24223C-EAE2-4715-AC7E-3D6C84F59677}" type="slidenum">
              <a:rPr lang="en-US" smtClean="0"/>
              <a:t>‹#›</a:t>
            </a:fld>
            <a:endParaRPr lang="en-US"/>
          </a:p>
        </p:txBody>
      </p:sp>
    </p:spTree>
    <p:extLst>
      <p:ext uri="{BB962C8B-B14F-4D97-AF65-F5344CB8AC3E}">
        <p14:creationId xmlns:p14="http://schemas.microsoft.com/office/powerpoint/2010/main" val="1786140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9E5A15-ADC7-574C-A1AF-2A1DE20C4228}" type="slidenum">
              <a:rPr lang="en-US" smtClean="0"/>
              <a:t>1</a:t>
            </a:fld>
            <a:endParaRPr lang="en-US" dirty="0"/>
          </a:p>
        </p:txBody>
      </p:sp>
      <p:sp>
        <p:nvSpPr>
          <p:cNvPr id="5" name="Footer Placeholder 4">
            <a:extLst>
              <a:ext uri="{FF2B5EF4-FFF2-40B4-BE49-F238E27FC236}">
                <a16:creationId xmlns:a16="http://schemas.microsoft.com/office/drawing/2014/main" id="{F8A4EF8D-9B2B-DD27-F9E4-96062F790F95}"/>
              </a:ext>
            </a:extLst>
          </p:cNvPr>
          <p:cNvSpPr>
            <a:spLocks noGrp="1"/>
          </p:cNvSpPr>
          <p:nvPr>
            <p:ph type="ftr" sz="quarter" idx="4"/>
          </p:nvPr>
        </p:nvSpPr>
        <p:spPr/>
        <p:txBody>
          <a:bodyPr/>
          <a:lstStyle/>
          <a:p>
            <a:r>
              <a:rPr lang="en-US" dirty="0"/>
              <a:t>/ Presentation Title</a:t>
            </a:r>
          </a:p>
        </p:txBody>
      </p:sp>
      <p:sp>
        <p:nvSpPr>
          <p:cNvPr id="6" name="Date Placeholder 5">
            <a:extLst>
              <a:ext uri="{FF2B5EF4-FFF2-40B4-BE49-F238E27FC236}">
                <a16:creationId xmlns:a16="http://schemas.microsoft.com/office/drawing/2014/main" id="{A01A8FA2-7539-0592-D8E1-A90F05A3EEFE}"/>
              </a:ext>
            </a:extLst>
          </p:cNvPr>
          <p:cNvSpPr>
            <a:spLocks noGrp="1"/>
          </p:cNvSpPr>
          <p:nvPr>
            <p:ph type="dt" idx="1"/>
          </p:nvPr>
        </p:nvSpPr>
        <p:spPr/>
        <p:txBody>
          <a:bodyPr/>
          <a:lstStyle/>
          <a:p>
            <a:fld id="{0B53F408-8DD9-2D45-86CA-19CECE674DC7}" type="datetime6">
              <a:rPr lang="en-US" smtClean="0"/>
              <a:t>August 26</a:t>
            </a:fld>
            <a:endParaRPr lang="en-US" dirty="0"/>
          </a:p>
        </p:txBody>
      </p:sp>
    </p:spTree>
    <p:extLst>
      <p:ext uri="{BB962C8B-B14F-4D97-AF65-F5344CB8AC3E}">
        <p14:creationId xmlns:p14="http://schemas.microsoft.com/office/powerpoint/2010/main" val="2437783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5E9BB-673A-457C-4781-CFEC81EB56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7CB3EC-CFBE-401F-C071-F577ACEAD1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388E51-9379-21BB-50D9-8021BE8571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07B955-5CE3-F397-A749-DB0B639B3F51}"/>
              </a:ext>
            </a:extLst>
          </p:cNvPr>
          <p:cNvSpPr>
            <a:spLocks noGrp="1"/>
          </p:cNvSpPr>
          <p:nvPr>
            <p:ph type="sldNum" sz="quarter" idx="5"/>
          </p:nvPr>
        </p:nvSpPr>
        <p:spPr/>
        <p:txBody>
          <a:bodyPr/>
          <a:lstStyle/>
          <a:p>
            <a:fld id="{319E5A15-ADC7-574C-A1AF-2A1DE20C4228}" type="slidenum">
              <a:rPr lang="en-US" smtClean="0"/>
              <a:t>4</a:t>
            </a:fld>
            <a:endParaRPr lang="en-US" dirty="0"/>
          </a:p>
        </p:txBody>
      </p:sp>
      <p:sp>
        <p:nvSpPr>
          <p:cNvPr id="5" name="Footer Placeholder 4">
            <a:extLst>
              <a:ext uri="{FF2B5EF4-FFF2-40B4-BE49-F238E27FC236}">
                <a16:creationId xmlns:a16="http://schemas.microsoft.com/office/drawing/2014/main" id="{3915E398-2225-FC17-8BC8-2E91B34921EA}"/>
              </a:ext>
            </a:extLst>
          </p:cNvPr>
          <p:cNvSpPr>
            <a:spLocks noGrp="1"/>
          </p:cNvSpPr>
          <p:nvPr>
            <p:ph type="ftr" sz="quarter" idx="4"/>
          </p:nvPr>
        </p:nvSpPr>
        <p:spPr/>
        <p:txBody>
          <a:bodyPr/>
          <a:lstStyle/>
          <a:p>
            <a:r>
              <a:rPr lang="en-US" dirty="0"/>
              <a:t>/ Presentation Title</a:t>
            </a:r>
          </a:p>
        </p:txBody>
      </p:sp>
      <p:sp>
        <p:nvSpPr>
          <p:cNvPr id="6" name="Date Placeholder 5">
            <a:extLst>
              <a:ext uri="{FF2B5EF4-FFF2-40B4-BE49-F238E27FC236}">
                <a16:creationId xmlns:a16="http://schemas.microsoft.com/office/drawing/2014/main" id="{55885DCF-BD9F-8FDD-A1AE-943AD3C4BCB3}"/>
              </a:ext>
            </a:extLst>
          </p:cNvPr>
          <p:cNvSpPr>
            <a:spLocks noGrp="1"/>
          </p:cNvSpPr>
          <p:nvPr>
            <p:ph type="dt" idx="1"/>
          </p:nvPr>
        </p:nvSpPr>
        <p:spPr/>
        <p:txBody>
          <a:bodyPr/>
          <a:lstStyle/>
          <a:p>
            <a:fld id="{0B53F408-8DD9-2D45-86CA-19CECE674DC7}" type="datetime6">
              <a:rPr lang="en-US" smtClean="0"/>
              <a:t>August 26</a:t>
            </a:fld>
            <a:endParaRPr lang="en-US" dirty="0"/>
          </a:p>
        </p:txBody>
      </p:sp>
    </p:spTree>
    <p:extLst>
      <p:ext uri="{BB962C8B-B14F-4D97-AF65-F5344CB8AC3E}">
        <p14:creationId xmlns:p14="http://schemas.microsoft.com/office/powerpoint/2010/main" val="79842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ABCE3-E535-0955-26DA-4E690231D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2ADA3E-BC42-0C28-72E1-E88C2E9F7C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0B8568-22BC-B68B-290F-07276FBD6D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8F241E-CE86-1FFD-D5B7-5E5B98BF00C9}"/>
              </a:ext>
            </a:extLst>
          </p:cNvPr>
          <p:cNvSpPr>
            <a:spLocks noGrp="1"/>
          </p:cNvSpPr>
          <p:nvPr>
            <p:ph type="sldNum" sz="quarter" idx="5"/>
          </p:nvPr>
        </p:nvSpPr>
        <p:spPr/>
        <p:txBody>
          <a:bodyPr/>
          <a:lstStyle/>
          <a:p>
            <a:fld id="{319E5A15-ADC7-574C-A1AF-2A1DE20C4228}" type="slidenum">
              <a:rPr lang="en-US" smtClean="0"/>
              <a:t>14</a:t>
            </a:fld>
            <a:endParaRPr lang="en-US" dirty="0"/>
          </a:p>
        </p:txBody>
      </p:sp>
      <p:sp>
        <p:nvSpPr>
          <p:cNvPr id="5" name="Footer Placeholder 4">
            <a:extLst>
              <a:ext uri="{FF2B5EF4-FFF2-40B4-BE49-F238E27FC236}">
                <a16:creationId xmlns:a16="http://schemas.microsoft.com/office/drawing/2014/main" id="{3A3ADE32-6759-3984-C017-4B4BE1D26383}"/>
              </a:ext>
            </a:extLst>
          </p:cNvPr>
          <p:cNvSpPr>
            <a:spLocks noGrp="1"/>
          </p:cNvSpPr>
          <p:nvPr>
            <p:ph type="ftr" sz="quarter" idx="4"/>
          </p:nvPr>
        </p:nvSpPr>
        <p:spPr/>
        <p:txBody>
          <a:bodyPr/>
          <a:lstStyle/>
          <a:p>
            <a:r>
              <a:rPr lang="en-US" dirty="0"/>
              <a:t>/ Presentation Title</a:t>
            </a:r>
          </a:p>
        </p:txBody>
      </p:sp>
      <p:sp>
        <p:nvSpPr>
          <p:cNvPr id="6" name="Date Placeholder 5">
            <a:extLst>
              <a:ext uri="{FF2B5EF4-FFF2-40B4-BE49-F238E27FC236}">
                <a16:creationId xmlns:a16="http://schemas.microsoft.com/office/drawing/2014/main" id="{E941FDCA-E58C-F62A-91F5-D48839BDDAA5}"/>
              </a:ext>
            </a:extLst>
          </p:cNvPr>
          <p:cNvSpPr>
            <a:spLocks noGrp="1"/>
          </p:cNvSpPr>
          <p:nvPr>
            <p:ph type="dt" idx="1"/>
          </p:nvPr>
        </p:nvSpPr>
        <p:spPr/>
        <p:txBody>
          <a:bodyPr/>
          <a:lstStyle/>
          <a:p>
            <a:fld id="{0B53F408-8DD9-2D45-86CA-19CECE674DC7}" type="datetime6">
              <a:rPr lang="en-US" smtClean="0"/>
              <a:t>August 26</a:t>
            </a:fld>
            <a:endParaRPr lang="en-US" dirty="0"/>
          </a:p>
        </p:txBody>
      </p:sp>
    </p:spTree>
    <p:extLst>
      <p:ext uri="{BB962C8B-B14F-4D97-AF65-F5344CB8AC3E}">
        <p14:creationId xmlns:p14="http://schemas.microsoft.com/office/powerpoint/2010/main" val="30192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F1337-D6D6-E0BD-253C-6A4D596C87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10267D-2DBB-C96F-A58A-016EBAC53E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25BF5A-86DA-0F2C-DB80-459CE49699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7153A8-3355-6FBA-C1A7-EA25ECD5CC55}"/>
              </a:ext>
            </a:extLst>
          </p:cNvPr>
          <p:cNvSpPr>
            <a:spLocks noGrp="1"/>
          </p:cNvSpPr>
          <p:nvPr>
            <p:ph type="sldNum" sz="quarter" idx="5"/>
          </p:nvPr>
        </p:nvSpPr>
        <p:spPr/>
        <p:txBody>
          <a:bodyPr/>
          <a:lstStyle/>
          <a:p>
            <a:fld id="{319E5A15-ADC7-574C-A1AF-2A1DE20C4228}" type="slidenum">
              <a:rPr lang="en-US" smtClean="0"/>
              <a:t>20</a:t>
            </a:fld>
            <a:endParaRPr lang="en-US" dirty="0"/>
          </a:p>
        </p:txBody>
      </p:sp>
      <p:sp>
        <p:nvSpPr>
          <p:cNvPr id="5" name="Footer Placeholder 4">
            <a:extLst>
              <a:ext uri="{FF2B5EF4-FFF2-40B4-BE49-F238E27FC236}">
                <a16:creationId xmlns:a16="http://schemas.microsoft.com/office/drawing/2014/main" id="{FD89C3E2-DC9B-051C-F2BA-FB9DD2CABFCE}"/>
              </a:ext>
            </a:extLst>
          </p:cNvPr>
          <p:cNvSpPr>
            <a:spLocks noGrp="1"/>
          </p:cNvSpPr>
          <p:nvPr>
            <p:ph type="ftr" sz="quarter" idx="4"/>
          </p:nvPr>
        </p:nvSpPr>
        <p:spPr/>
        <p:txBody>
          <a:bodyPr/>
          <a:lstStyle/>
          <a:p>
            <a:r>
              <a:rPr lang="en-US" dirty="0"/>
              <a:t>/ Presentation Title</a:t>
            </a:r>
          </a:p>
        </p:txBody>
      </p:sp>
      <p:sp>
        <p:nvSpPr>
          <p:cNvPr id="6" name="Date Placeholder 5">
            <a:extLst>
              <a:ext uri="{FF2B5EF4-FFF2-40B4-BE49-F238E27FC236}">
                <a16:creationId xmlns:a16="http://schemas.microsoft.com/office/drawing/2014/main" id="{D2AE2CEB-50F9-3956-1710-7262B1D1398F}"/>
              </a:ext>
            </a:extLst>
          </p:cNvPr>
          <p:cNvSpPr>
            <a:spLocks noGrp="1"/>
          </p:cNvSpPr>
          <p:nvPr>
            <p:ph type="dt" idx="1"/>
          </p:nvPr>
        </p:nvSpPr>
        <p:spPr/>
        <p:txBody>
          <a:bodyPr/>
          <a:lstStyle/>
          <a:p>
            <a:fld id="{0B53F408-8DD9-2D45-86CA-19CECE674DC7}" type="datetime6">
              <a:rPr lang="en-US" smtClean="0"/>
              <a:t>August 26</a:t>
            </a:fld>
            <a:endParaRPr lang="en-US" dirty="0"/>
          </a:p>
        </p:txBody>
      </p:sp>
    </p:spTree>
    <p:extLst>
      <p:ext uri="{BB962C8B-B14F-4D97-AF65-F5344CB8AC3E}">
        <p14:creationId xmlns:p14="http://schemas.microsoft.com/office/powerpoint/2010/main" val="1231206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1C524-7ECB-6843-5527-A337AD1FB9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FA3466-03FE-97F5-C815-ADAEE24D90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0B6358-5CD9-50FF-1500-B0E34FE800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10B8C5-5A55-11D4-92C9-7183F02C3D7E}"/>
              </a:ext>
            </a:extLst>
          </p:cNvPr>
          <p:cNvSpPr>
            <a:spLocks noGrp="1"/>
          </p:cNvSpPr>
          <p:nvPr>
            <p:ph type="sldNum" sz="quarter" idx="5"/>
          </p:nvPr>
        </p:nvSpPr>
        <p:spPr/>
        <p:txBody>
          <a:bodyPr/>
          <a:lstStyle/>
          <a:p>
            <a:fld id="{319E5A15-ADC7-574C-A1AF-2A1DE20C4228}" type="slidenum">
              <a:rPr lang="en-US" smtClean="0"/>
              <a:t>32</a:t>
            </a:fld>
            <a:endParaRPr lang="en-US" dirty="0"/>
          </a:p>
        </p:txBody>
      </p:sp>
      <p:sp>
        <p:nvSpPr>
          <p:cNvPr id="5" name="Footer Placeholder 4">
            <a:extLst>
              <a:ext uri="{FF2B5EF4-FFF2-40B4-BE49-F238E27FC236}">
                <a16:creationId xmlns:a16="http://schemas.microsoft.com/office/drawing/2014/main" id="{2B66F076-9350-506E-E093-17F8A307F654}"/>
              </a:ext>
            </a:extLst>
          </p:cNvPr>
          <p:cNvSpPr>
            <a:spLocks noGrp="1"/>
          </p:cNvSpPr>
          <p:nvPr>
            <p:ph type="ftr" sz="quarter" idx="4"/>
          </p:nvPr>
        </p:nvSpPr>
        <p:spPr/>
        <p:txBody>
          <a:bodyPr/>
          <a:lstStyle/>
          <a:p>
            <a:r>
              <a:rPr lang="en-US" dirty="0"/>
              <a:t>/ Presentation Title</a:t>
            </a:r>
          </a:p>
        </p:txBody>
      </p:sp>
      <p:sp>
        <p:nvSpPr>
          <p:cNvPr id="6" name="Date Placeholder 5">
            <a:extLst>
              <a:ext uri="{FF2B5EF4-FFF2-40B4-BE49-F238E27FC236}">
                <a16:creationId xmlns:a16="http://schemas.microsoft.com/office/drawing/2014/main" id="{28EFB170-DA4C-32B4-4C07-8F49F916C6D8}"/>
              </a:ext>
            </a:extLst>
          </p:cNvPr>
          <p:cNvSpPr>
            <a:spLocks noGrp="1"/>
          </p:cNvSpPr>
          <p:nvPr>
            <p:ph type="dt" idx="1"/>
          </p:nvPr>
        </p:nvSpPr>
        <p:spPr/>
        <p:txBody>
          <a:bodyPr/>
          <a:lstStyle/>
          <a:p>
            <a:fld id="{0B53F408-8DD9-2D45-86CA-19CECE674DC7}" type="datetime6">
              <a:rPr lang="en-US" smtClean="0"/>
              <a:t>August 26</a:t>
            </a:fld>
            <a:endParaRPr lang="en-US" dirty="0"/>
          </a:p>
        </p:txBody>
      </p:sp>
    </p:spTree>
    <p:extLst>
      <p:ext uri="{BB962C8B-B14F-4D97-AF65-F5344CB8AC3E}">
        <p14:creationId xmlns:p14="http://schemas.microsoft.com/office/powerpoint/2010/main" val="131285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675B3-7F29-D515-8269-B65732E94A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8888E-5C5F-53D6-C9A9-AB08DB8DBB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FA1577-DECA-C7B0-3AA4-D11EEEB474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3FD3E9-2812-277F-902A-671159BA25DA}"/>
              </a:ext>
            </a:extLst>
          </p:cNvPr>
          <p:cNvSpPr>
            <a:spLocks noGrp="1"/>
          </p:cNvSpPr>
          <p:nvPr>
            <p:ph type="sldNum" sz="quarter" idx="5"/>
          </p:nvPr>
        </p:nvSpPr>
        <p:spPr/>
        <p:txBody>
          <a:bodyPr/>
          <a:lstStyle/>
          <a:p>
            <a:fld id="{319E5A15-ADC7-574C-A1AF-2A1DE20C4228}" type="slidenum">
              <a:rPr lang="en-US" smtClean="0"/>
              <a:t>40</a:t>
            </a:fld>
            <a:endParaRPr lang="en-US" dirty="0"/>
          </a:p>
        </p:txBody>
      </p:sp>
      <p:sp>
        <p:nvSpPr>
          <p:cNvPr id="5" name="Footer Placeholder 4">
            <a:extLst>
              <a:ext uri="{FF2B5EF4-FFF2-40B4-BE49-F238E27FC236}">
                <a16:creationId xmlns:a16="http://schemas.microsoft.com/office/drawing/2014/main" id="{7E8C7A9B-B6E4-D612-BBD4-054873F4F0D7}"/>
              </a:ext>
            </a:extLst>
          </p:cNvPr>
          <p:cNvSpPr>
            <a:spLocks noGrp="1"/>
          </p:cNvSpPr>
          <p:nvPr>
            <p:ph type="ftr" sz="quarter" idx="4"/>
          </p:nvPr>
        </p:nvSpPr>
        <p:spPr/>
        <p:txBody>
          <a:bodyPr/>
          <a:lstStyle/>
          <a:p>
            <a:r>
              <a:rPr lang="en-US" dirty="0"/>
              <a:t>/ Presentation Title</a:t>
            </a:r>
          </a:p>
        </p:txBody>
      </p:sp>
      <p:sp>
        <p:nvSpPr>
          <p:cNvPr id="6" name="Date Placeholder 5">
            <a:extLst>
              <a:ext uri="{FF2B5EF4-FFF2-40B4-BE49-F238E27FC236}">
                <a16:creationId xmlns:a16="http://schemas.microsoft.com/office/drawing/2014/main" id="{9DFF23C8-9D8C-24C2-6801-17AC6B248D9D}"/>
              </a:ext>
            </a:extLst>
          </p:cNvPr>
          <p:cNvSpPr>
            <a:spLocks noGrp="1"/>
          </p:cNvSpPr>
          <p:nvPr>
            <p:ph type="dt" idx="1"/>
          </p:nvPr>
        </p:nvSpPr>
        <p:spPr/>
        <p:txBody>
          <a:bodyPr/>
          <a:lstStyle/>
          <a:p>
            <a:fld id="{0B53F408-8DD9-2D45-86CA-19CECE674DC7}" type="datetime6">
              <a:rPr lang="en-US" smtClean="0"/>
              <a:t>August 26</a:t>
            </a:fld>
            <a:endParaRPr lang="en-US" dirty="0"/>
          </a:p>
        </p:txBody>
      </p:sp>
    </p:spTree>
    <p:extLst>
      <p:ext uri="{BB962C8B-B14F-4D97-AF65-F5344CB8AC3E}">
        <p14:creationId xmlns:p14="http://schemas.microsoft.com/office/powerpoint/2010/main" val="2703171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6D37E-F4F0-1456-7325-13548153F4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69242A-22F0-C413-311A-6D7BEE6A00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D0E140-D8F4-F72A-4C01-980FD434BD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EFB112-EA58-448A-7D51-C1A5720045CA}"/>
              </a:ext>
            </a:extLst>
          </p:cNvPr>
          <p:cNvSpPr>
            <a:spLocks noGrp="1"/>
          </p:cNvSpPr>
          <p:nvPr>
            <p:ph type="sldNum" sz="quarter" idx="5"/>
          </p:nvPr>
        </p:nvSpPr>
        <p:spPr/>
        <p:txBody>
          <a:bodyPr/>
          <a:lstStyle/>
          <a:p>
            <a:fld id="{319E5A15-ADC7-574C-A1AF-2A1DE20C4228}" type="slidenum">
              <a:rPr lang="en-US" smtClean="0"/>
              <a:t>41</a:t>
            </a:fld>
            <a:endParaRPr lang="en-US" dirty="0"/>
          </a:p>
        </p:txBody>
      </p:sp>
      <p:sp>
        <p:nvSpPr>
          <p:cNvPr id="5" name="Footer Placeholder 4">
            <a:extLst>
              <a:ext uri="{FF2B5EF4-FFF2-40B4-BE49-F238E27FC236}">
                <a16:creationId xmlns:a16="http://schemas.microsoft.com/office/drawing/2014/main" id="{8B99555C-B89A-48FE-4D41-AB501ACA828B}"/>
              </a:ext>
            </a:extLst>
          </p:cNvPr>
          <p:cNvSpPr>
            <a:spLocks noGrp="1"/>
          </p:cNvSpPr>
          <p:nvPr>
            <p:ph type="ftr" sz="quarter" idx="4"/>
          </p:nvPr>
        </p:nvSpPr>
        <p:spPr/>
        <p:txBody>
          <a:bodyPr/>
          <a:lstStyle/>
          <a:p>
            <a:r>
              <a:rPr lang="en-US" dirty="0"/>
              <a:t>/ Presentation Title</a:t>
            </a:r>
          </a:p>
        </p:txBody>
      </p:sp>
      <p:sp>
        <p:nvSpPr>
          <p:cNvPr id="6" name="Date Placeholder 5">
            <a:extLst>
              <a:ext uri="{FF2B5EF4-FFF2-40B4-BE49-F238E27FC236}">
                <a16:creationId xmlns:a16="http://schemas.microsoft.com/office/drawing/2014/main" id="{D7E50393-D3C9-BBB0-5B75-83D6FBF88D77}"/>
              </a:ext>
            </a:extLst>
          </p:cNvPr>
          <p:cNvSpPr>
            <a:spLocks noGrp="1"/>
          </p:cNvSpPr>
          <p:nvPr>
            <p:ph type="dt" idx="1"/>
          </p:nvPr>
        </p:nvSpPr>
        <p:spPr/>
        <p:txBody>
          <a:bodyPr/>
          <a:lstStyle/>
          <a:p>
            <a:fld id="{0B53F408-8DD9-2D45-86CA-19CECE674DC7}" type="datetime6">
              <a:rPr lang="en-US" smtClean="0"/>
              <a:t>August 26</a:t>
            </a:fld>
            <a:endParaRPr lang="en-US" dirty="0"/>
          </a:p>
        </p:txBody>
      </p:sp>
    </p:spTree>
    <p:extLst>
      <p:ext uri="{BB962C8B-B14F-4D97-AF65-F5344CB8AC3E}">
        <p14:creationId xmlns:p14="http://schemas.microsoft.com/office/powerpoint/2010/main" val="4054353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BAF14-64F9-7FBD-C8CF-024AE16ABF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BA5862-4896-8851-B5CE-6EC2F444D9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5919899-629C-710E-C98C-EB092398C0F7}"/>
              </a:ext>
            </a:extLst>
          </p:cNvPr>
          <p:cNvSpPr>
            <a:spLocks noGrp="1"/>
          </p:cNvSpPr>
          <p:nvPr>
            <p:ph type="dt" sz="half" idx="10"/>
          </p:nvPr>
        </p:nvSpPr>
        <p:spPr/>
        <p:txBody>
          <a:bodyPr/>
          <a:lstStyle/>
          <a:p>
            <a:fld id="{F66585CD-FD83-4BFF-B179-5FAC49C11E60}" type="datetimeFigureOut">
              <a:rPr lang="en-US" smtClean="0"/>
              <a:t>8/25/2026</a:t>
            </a:fld>
            <a:endParaRPr lang="en-US"/>
          </a:p>
        </p:txBody>
      </p:sp>
      <p:sp>
        <p:nvSpPr>
          <p:cNvPr id="5" name="Footer Placeholder 4">
            <a:extLst>
              <a:ext uri="{FF2B5EF4-FFF2-40B4-BE49-F238E27FC236}">
                <a16:creationId xmlns:a16="http://schemas.microsoft.com/office/drawing/2014/main" id="{1687F8FD-637C-7CF2-CADA-C2D4F06D14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4A1306-6C55-C3D6-DDF7-DB06E7D465EA}"/>
              </a:ext>
            </a:extLst>
          </p:cNvPr>
          <p:cNvSpPr>
            <a:spLocks noGrp="1"/>
          </p:cNvSpPr>
          <p:nvPr>
            <p:ph type="sldNum" sz="quarter" idx="12"/>
          </p:nvPr>
        </p:nvSpPr>
        <p:spPr/>
        <p:txBody>
          <a:bodyPr/>
          <a:lstStyle/>
          <a:p>
            <a:fld id="{06D425BF-86E7-41E4-9992-5681C12083D0}" type="slidenum">
              <a:rPr lang="en-US" smtClean="0"/>
              <a:t>‹#›</a:t>
            </a:fld>
            <a:endParaRPr lang="en-US"/>
          </a:p>
        </p:txBody>
      </p:sp>
    </p:spTree>
    <p:extLst>
      <p:ext uri="{BB962C8B-B14F-4D97-AF65-F5344CB8AC3E}">
        <p14:creationId xmlns:p14="http://schemas.microsoft.com/office/powerpoint/2010/main" val="2594937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4B956-91E1-3356-1305-4DC7399179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9267A9-1B0B-8502-B07A-B3440F9BE6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7199A3-8CD8-4780-0D28-7B81496A5897}"/>
              </a:ext>
            </a:extLst>
          </p:cNvPr>
          <p:cNvSpPr>
            <a:spLocks noGrp="1"/>
          </p:cNvSpPr>
          <p:nvPr>
            <p:ph type="dt" sz="half" idx="10"/>
          </p:nvPr>
        </p:nvSpPr>
        <p:spPr/>
        <p:txBody>
          <a:bodyPr/>
          <a:lstStyle/>
          <a:p>
            <a:fld id="{F66585CD-FD83-4BFF-B179-5FAC49C11E60}" type="datetimeFigureOut">
              <a:rPr lang="en-US" smtClean="0"/>
              <a:t>8/25/2026</a:t>
            </a:fld>
            <a:endParaRPr lang="en-US"/>
          </a:p>
        </p:txBody>
      </p:sp>
      <p:sp>
        <p:nvSpPr>
          <p:cNvPr id="5" name="Footer Placeholder 4">
            <a:extLst>
              <a:ext uri="{FF2B5EF4-FFF2-40B4-BE49-F238E27FC236}">
                <a16:creationId xmlns:a16="http://schemas.microsoft.com/office/drawing/2014/main" id="{3F27D71A-B2CB-62B2-492F-0EE7F516BC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A26926-436D-4BA0-8786-AE59B03A810A}"/>
              </a:ext>
            </a:extLst>
          </p:cNvPr>
          <p:cNvSpPr>
            <a:spLocks noGrp="1"/>
          </p:cNvSpPr>
          <p:nvPr>
            <p:ph type="sldNum" sz="quarter" idx="12"/>
          </p:nvPr>
        </p:nvSpPr>
        <p:spPr/>
        <p:txBody>
          <a:bodyPr/>
          <a:lstStyle/>
          <a:p>
            <a:fld id="{06D425BF-86E7-41E4-9992-5681C12083D0}" type="slidenum">
              <a:rPr lang="en-US" smtClean="0"/>
              <a:t>‹#›</a:t>
            </a:fld>
            <a:endParaRPr lang="en-US"/>
          </a:p>
        </p:txBody>
      </p:sp>
    </p:spTree>
    <p:extLst>
      <p:ext uri="{BB962C8B-B14F-4D97-AF65-F5344CB8AC3E}">
        <p14:creationId xmlns:p14="http://schemas.microsoft.com/office/powerpoint/2010/main" val="1282048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AF8EE1-11DC-5295-6708-249C661475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E95AE0-224F-E8A9-D44E-FBC55ACA18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34BA94-EEC8-66C1-6713-0AAE7C486FE5}"/>
              </a:ext>
            </a:extLst>
          </p:cNvPr>
          <p:cNvSpPr>
            <a:spLocks noGrp="1"/>
          </p:cNvSpPr>
          <p:nvPr>
            <p:ph type="dt" sz="half" idx="10"/>
          </p:nvPr>
        </p:nvSpPr>
        <p:spPr/>
        <p:txBody>
          <a:bodyPr/>
          <a:lstStyle/>
          <a:p>
            <a:fld id="{F66585CD-FD83-4BFF-B179-5FAC49C11E60}" type="datetimeFigureOut">
              <a:rPr lang="en-US" smtClean="0"/>
              <a:t>8/25/2026</a:t>
            </a:fld>
            <a:endParaRPr lang="en-US"/>
          </a:p>
        </p:txBody>
      </p:sp>
      <p:sp>
        <p:nvSpPr>
          <p:cNvPr id="5" name="Footer Placeholder 4">
            <a:extLst>
              <a:ext uri="{FF2B5EF4-FFF2-40B4-BE49-F238E27FC236}">
                <a16:creationId xmlns:a16="http://schemas.microsoft.com/office/drawing/2014/main" id="{6791EC1E-3A7F-4607-B223-6F1A124F66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A9C0F7-595C-86F8-E6FF-42D264ED80AF}"/>
              </a:ext>
            </a:extLst>
          </p:cNvPr>
          <p:cNvSpPr>
            <a:spLocks noGrp="1"/>
          </p:cNvSpPr>
          <p:nvPr>
            <p:ph type="sldNum" sz="quarter" idx="12"/>
          </p:nvPr>
        </p:nvSpPr>
        <p:spPr/>
        <p:txBody>
          <a:bodyPr/>
          <a:lstStyle/>
          <a:p>
            <a:fld id="{06D425BF-86E7-41E4-9992-5681C12083D0}" type="slidenum">
              <a:rPr lang="en-US" smtClean="0"/>
              <a:t>‹#›</a:t>
            </a:fld>
            <a:endParaRPr lang="en-US"/>
          </a:p>
        </p:txBody>
      </p:sp>
    </p:spTree>
    <p:extLst>
      <p:ext uri="{BB962C8B-B14F-4D97-AF65-F5344CB8AC3E}">
        <p14:creationId xmlns:p14="http://schemas.microsoft.com/office/powerpoint/2010/main" val="3822321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00 Cover 3">
    <p:bg>
      <p:bgPr>
        <a:solidFill>
          <a:srgbClr val="F66522"/>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E5B4601-1CD4-D350-B1D3-C7E4EA41952A}"/>
              </a:ext>
            </a:extLst>
          </p:cNvPr>
          <p:cNvSpPr>
            <a:spLocks noGrp="1"/>
          </p:cNvSpPr>
          <p:nvPr>
            <p:ph type="pic" sz="quarter" idx="12"/>
          </p:nvPr>
        </p:nvSpPr>
        <p:spPr>
          <a:xfrm>
            <a:off x="5929313" y="-1"/>
            <a:ext cx="6262687" cy="6390277"/>
          </a:xfrm>
        </p:spPr>
        <p:txBody>
          <a:bodyPr/>
          <a:lstStyle/>
          <a:p>
            <a:endParaRPr lang="en-US"/>
          </a:p>
        </p:txBody>
      </p:sp>
      <p:sp>
        <p:nvSpPr>
          <p:cNvPr id="20" name="Title 3">
            <a:extLst>
              <a:ext uri="{FF2B5EF4-FFF2-40B4-BE49-F238E27FC236}">
                <a16:creationId xmlns:a16="http://schemas.microsoft.com/office/drawing/2014/main" id="{B184FE5E-EADB-8B4A-8AD1-C8B6D04CDFE5}"/>
              </a:ext>
            </a:extLst>
          </p:cNvPr>
          <p:cNvSpPr>
            <a:spLocks noGrp="1"/>
          </p:cNvSpPr>
          <p:nvPr>
            <p:ph type="title" hasCustomPrompt="1"/>
          </p:nvPr>
        </p:nvSpPr>
        <p:spPr>
          <a:xfrm>
            <a:off x="194756" y="2227534"/>
            <a:ext cx="5305970" cy="3086977"/>
          </a:xfrm>
          <a:prstGeom prst="rect">
            <a:avLst/>
          </a:prstGeom>
        </p:spPr>
        <p:txBody>
          <a:bodyPr anchor="t">
            <a:noAutofit/>
          </a:bodyPr>
          <a:lstStyle>
            <a:lvl1pPr>
              <a:lnSpc>
                <a:spcPts val="7059"/>
              </a:lnSpc>
              <a:defRPr sz="7059" b="0" i="0">
                <a:solidFill>
                  <a:schemeClr val="bg1"/>
                </a:solidFill>
                <a:latin typeface="Impact" panose="020B0806030902050204" pitchFamily="34" charset="0"/>
                <a:ea typeface="GT Flexa X Compressed Medium" pitchFamily="2" charset="77"/>
                <a:cs typeface="GT Flexa X Compressed Medium" pitchFamily="2" charset="77"/>
              </a:defRPr>
            </a:lvl1pPr>
          </a:lstStyle>
          <a:p>
            <a:r>
              <a:rPr lang="en-US"/>
              <a:t>PROJECT TITLE </a:t>
            </a:r>
            <a:br>
              <a:rPr lang="en-US"/>
            </a:br>
            <a:r>
              <a:rPr lang="en-US"/>
              <a:t>TWO LINES</a:t>
            </a:r>
          </a:p>
        </p:txBody>
      </p:sp>
      <p:sp>
        <p:nvSpPr>
          <p:cNvPr id="26" name="Text Placeholder 8">
            <a:extLst>
              <a:ext uri="{FF2B5EF4-FFF2-40B4-BE49-F238E27FC236}">
                <a16:creationId xmlns:a16="http://schemas.microsoft.com/office/drawing/2014/main" id="{991892C7-D293-8E4A-97BE-697F3CFED8EF}"/>
              </a:ext>
            </a:extLst>
          </p:cNvPr>
          <p:cNvSpPr>
            <a:spLocks noGrp="1"/>
          </p:cNvSpPr>
          <p:nvPr>
            <p:ph type="body" sz="quarter" idx="11" hasCustomPrompt="1"/>
          </p:nvPr>
        </p:nvSpPr>
        <p:spPr>
          <a:xfrm>
            <a:off x="218720" y="1680646"/>
            <a:ext cx="2058389" cy="242328"/>
          </a:xfrm>
          <a:prstGeom prst="rect">
            <a:avLst/>
          </a:prstGeom>
        </p:spPr>
        <p:txBody>
          <a:bodyPr>
            <a:noAutofit/>
          </a:bodyPr>
          <a:lstStyle>
            <a:lvl1pPr marL="0" indent="0">
              <a:buNone/>
              <a:defRPr sz="1412" b="0" i="0" u="none" baseline="0">
                <a:solidFill>
                  <a:schemeClr val="bg1"/>
                </a:solidFill>
                <a:uFill>
                  <a:solidFill>
                    <a:schemeClr val="accent1"/>
                  </a:solidFill>
                </a:uFill>
                <a:latin typeface="Arial" panose="020B0604020202020204" pitchFamily="34" charset="0"/>
                <a:ea typeface="GT Flexa Expanded Regular" pitchFamily="2" charset="77"/>
                <a:cs typeface="Arial" panose="020B0604020202020204" pitchFamily="34" charset="0"/>
              </a:defRPr>
            </a:lvl1pPr>
            <a:lvl2pPr marL="443787" indent="0">
              <a:buNone/>
              <a:defRPr sz="1588"/>
            </a:lvl2pPr>
            <a:lvl3pPr marL="887575" indent="0">
              <a:buNone/>
              <a:defRPr sz="1588"/>
            </a:lvl3pPr>
            <a:lvl4pPr marL="1331362" indent="0">
              <a:buNone/>
              <a:defRPr sz="1588"/>
            </a:lvl4pPr>
            <a:lvl5pPr marL="1775149" indent="0">
              <a:buNone/>
              <a:defRPr sz="1588"/>
            </a:lvl5pPr>
          </a:lstStyle>
          <a:p>
            <a:pPr lvl="0"/>
            <a:fld id="{C5005250-D81A-904B-85C7-C273606E56B1}" type="datetime4">
              <a:rPr lang="en-US" smtClean="0"/>
              <a:t>November 15, 2024</a:t>
            </a:fld>
            <a:endParaRPr lang="en-US"/>
          </a:p>
        </p:txBody>
      </p:sp>
      <p:pic>
        <p:nvPicPr>
          <p:cNvPr id="4" name="Picture 3">
            <a:extLst>
              <a:ext uri="{FF2B5EF4-FFF2-40B4-BE49-F238E27FC236}">
                <a16:creationId xmlns:a16="http://schemas.microsoft.com/office/drawing/2014/main" id="{664C616C-971C-5029-CD30-FE0CDF221E41}"/>
              </a:ext>
            </a:extLst>
          </p:cNvPr>
          <p:cNvPicPr>
            <a:picLocks noChangeAspect="1"/>
          </p:cNvPicPr>
          <p:nvPr userDrawn="1"/>
        </p:nvPicPr>
        <p:blipFill>
          <a:blip r:embed="rId2"/>
          <a:stretch>
            <a:fillRect/>
          </a:stretch>
        </p:blipFill>
        <p:spPr>
          <a:xfrm>
            <a:off x="305265" y="303087"/>
            <a:ext cx="2745479" cy="559588"/>
          </a:xfrm>
          <a:prstGeom prst="rect">
            <a:avLst/>
          </a:prstGeom>
        </p:spPr>
      </p:pic>
    </p:spTree>
    <p:extLst>
      <p:ext uri="{BB962C8B-B14F-4D97-AF65-F5344CB8AC3E}">
        <p14:creationId xmlns:p14="http://schemas.microsoft.com/office/powerpoint/2010/main" val="282251155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00 General — 4 col">
    <p:spTree>
      <p:nvGrpSpPr>
        <p:cNvPr id="1" name=""/>
        <p:cNvGrpSpPr/>
        <p:nvPr/>
      </p:nvGrpSpPr>
      <p:grpSpPr>
        <a:xfrm>
          <a:off x="0" y="0"/>
          <a:ext cx="0" cy="0"/>
          <a:chOff x="0" y="0"/>
          <a:chExt cx="0" cy="0"/>
        </a:xfrm>
      </p:grpSpPr>
      <p:sp>
        <p:nvSpPr>
          <p:cNvPr id="20" name="Text Placeholder 27">
            <a:extLst>
              <a:ext uri="{FF2B5EF4-FFF2-40B4-BE49-F238E27FC236}">
                <a16:creationId xmlns:a16="http://schemas.microsoft.com/office/drawing/2014/main" id="{6691F917-43EB-FB4D-BE27-FB1A8F35F240}"/>
              </a:ext>
            </a:extLst>
          </p:cNvPr>
          <p:cNvSpPr>
            <a:spLocks noGrp="1"/>
          </p:cNvSpPr>
          <p:nvPr>
            <p:ph type="body" sz="quarter" idx="14" hasCustomPrompt="1"/>
          </p:nvPr>
        </p:nvSpPr>
        <p:spPr>
          <a:xfrm>
            <a:off x="332645" y="1959791"/>
            <a:ext cx="2751214" cy="235526"/>
          </a:xfrm>
          <a:prstGeom prst="rect">
            <a:avLst/>
          </a:prstGeom>
        </p:spPr>
        <p:txBody>
          <a:bodyPr>
            <a:noAutofit/>
          </a:bodyPr>
          <a:lstStyle>
            <a:lvl1pPr marL="0" indent="0">
              <a:lnSpc>
                <a:spcPct val="100000"/>
              </a:lnSpc>
              <a:buNone/>
              <a:defRPr lang="en-US" sz="1588" b="0" i="0" smtClean="0">
                <a:solidFill>
                  <a:srgbClr val="004853"/>
                </a:solidFill>
                <a:effectLst/>
                <a:latin typeface="Arial" panose="020B0604020202020204" pitchFamily="34" charset="0"/>
                <a:cs typeface="Arial" panose="020B0604020202020204" pitchFamily="34" charset="0"/>
              </a:defRPr>
            </a:lvl1pPr>
            <a:lvl2pPr marL="443787" indent="0">
              <a:buNone/>
              <a:defRPr sz="882"/>
            </a:lvl2pPr>
            <a:lvl3pPr marL="887575" indent="0">
              <a:buNone/>
              <a:defRPr sz="882"/>
            </a:lvl3pPr>
            <a:lvl4pPr marL="1331362" indent="0">
              <a:buNone/>
              <a:defRPr sz="882"/>
            </a:lvl4pPr>
            <a:lvl5pPr marL="1775149" indent="0">
              <a:buNone/>
              <a:defRPr sz="882"/>
            </a:lvl5pPr>
          </a:lstStyle>
          <a:p>
            <a:pPr lvl="0"/>
            <a:r>
              <a:rPr lang="en-US"/>
              <a:t>Lorem Ipsum:</a:t>
            </a:r>
          </a:p>
        </p:txBody>
      </p:sp>
      <p:cxnSp>
        <p:nvCxnSpPr>
          <p:cNvPr id="21" name="Straight Connector 20">
            <a:extLst>
              <a:ext uri="{FF2B5EF4-FFF2-40B4-BE49-F238E27FC236}">
                <a16:creationId xmlns:a16="http://schemas.microsoft.com/office/drawing/2014/main" id="{DFF349B6-855D-2F4D-9836-ACFA630A1416}"/>
              </a:ext>
            </a:extLst>
          </p:cNvPr>
          <p:cNvCxnSpPr>
            <a:cxnSpLocks/>
          </p:cNvCxnSpPr>
          <p:nvPr userDrawn="1"/>
        </p:nvCxnSpPr>
        <p:spPr>
          <a:xfrm>
            <a:off x="403468" y="1862504"/>
            <a:ext cx="11340297"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22" name="Text Placeholder 27">
            <a:extLst>
              <a:ext uri="{FF2B5EF4-FFF2-40B4-BE49-F238E27FC236}">
                <a16:creationId xmlns:a16="http://schemas.microsoft.com/office/drawing/2014/main" id="{497EAC04-B2FB-194E-92B2-21ED85A78A91}"/>
              </a:ext>
            </a:extLst>
          </p:cNvPr>
          <p:cNvSpPr>
            <a:spLocks noGrp="1"/>
          </p:cNvSpPr>
          <p:nvPr>
            <p:ph type="body" sz="quarter" idx="15" hasCustomPrompt="1"/>
          </p:nvPr>
        </p:nvSpPr>
        <p:spPr>
          <a:xfrm>
            <a:off x="332645" y="2353709"/>
            <a:ext cx="2751214" cy="3562997"/>
          </a:xfrm>
          <a:prstGeom prst="rect">
            <a:avLst/>
          </a:prstGeom>
        </p:spPr>
        <p:txBody>
          <a:bodyPr>
            <a:noAutofit/>
          </a:bodyPr>
          <a:lstStyle>
            <a:lvl1pPr marL="151287" indent="-151287">
              <a:lnSpc>
                <a:spcPct val="100000"/>
              </a:lnSpc>
              <a:buSzPct val="70000"/>
              <a:buFontTx/>
              <a:buBlip>
                <a:blip r:embed="rId2"/>
              </a:buBlip>
              <a:defRPr lang="en-US" sz="1235" b="0" i="0" smtClean="0">
                <a:solidFill>
                  <a:srgbClr val="004853"/>
                </a:solidFill>
                <a:effectLst/>
                <a:latin typeface="Arial" panose="020B0604020202020204" pitchFamily="34" charset="0"/>
                <a:ea typeface="GT America Light" pitchFamily="2" charset="77"/>
                <a:cs typeface="Arial" panose="020B0604020202020204" pitchFamily="34" charset="0"/>
              </a:defRPr>
            </a:lvl1pPr>
            <a:lvl2pPr marL="443787" indent="0">
              <a:buNone/>
              <a:defRPr sz="882"/>
            </a:lvl2pPr>
            <a:lvl3pPr marL="887575" indent="0">
              <a:buNone/>
              <a:defRPr sz="882"/>
            </a:lvl3pPr>
            <a:lvl4pPr marL="1331362" indent="0">
              <a:buNone/>
              <a:defRPr sz="882"/>
            </a:lvl4pPr>
            <a:lvl5pPr marL="1775149" indent="0">
              <a:buNone/>
              <a:defRPr sz="882"/>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Mauris</a:t>
            </a:r>
            <a:r>
              <a:rPr lang="en-US"/>
              <a:t> semper </a:t>
            </a:r>
            <a:r>
              <a:rPr lang="en-US" err="1"/>
              <a:t>mauris</a:t>
            </a:r>
            <a:r>
              <a:rPr lang="en-US"/>
              <a:t> </a:t>
            </a:r>
            <a:r>
              <a:rPr lang="en-US" err="1"/>
              <a:t>fringilla</a:t>
            </a:r>
            <a:r>
              <a:rPr lang="en-US"/>
              <a:t> </a:t>
            </a:r>
            <a:r>
              <a:rPr lang="en-US" err="1"/>
              <a:t>pellentesque</a:t>
            </a:r>
            <a:r>
              <a:rPr lang="en-US"/>
              <a:t> auctor. </a:t>
            </a:r>
            <a:r>
              <a:rPr lang="en-US" err="1"/>
              <a:t>Etiam</a:t>
            </a:r>
            <a:r>
              <a:rPr lang="en-US"/>
              <a:t> in </a:t>
            </a:r>
            <a:r>
              <a:rPr lang="en-US" err="1"/>
              <a:t>tempor</a:t>
            </a:r>
            <a:r>
              <a:rPr lang="en-US"/>
              <a:t> ipsum, vitae </a:t>
            </a:r>
            <a:r>
              <a:rPr lang="en-US" err="1"/>
              <a:t>eleifend</a:t>
            </a:r>
            <a:r>
              <a:rPr lang="en-US"/>
              <a:t> dui. </a:t>
            </a:r>
          </a:p>
          <a:p>
            <a:pPr lvl="0"/>
            <a:r>
              <a:rPr lang="en-US"/>
              <a:t>Proin vel convallis </a:t>
            </a:r>
            <a:r>
              <a:rPr lang="en-US" err="1"/>
              <a:t>massa</a:t>
            </a:r>
            <a:r>
              <a:rPr lang="en-US"/>
              <a:t>. </a:t>
            </a:r>
            <a:r>
              <a:rPr lang="en-US" err="1"/>
              <a:t>Mauris</a:t>
            </a:r>
            <a:r>
              <a:rPr lang="en-US"/>
              <a:t> at </a:t>
            </a:r>
            <a:r>
              <a:rPr lang="en-US" err="1"/>
              <a:t>nunc</a:t>
            </a:r>
            <a:r>
              <a:rPr lang="en-US"/>
              <a:t> vitae </a:t>
            </a:r>
            <a:r>
              <a:rPr lang="en-US" err="1"/>
              <a:t>justo</a:t>
            </a:r>
            <a:r>
              <a:rPr lang="en-US"/>
              <a:t> </a:t>
            </a:r>
            <a:r>
              <a:rPr lang="en-US" err="1"/>
              <a:t>finibus</a:t>
            </a:r>
            <a:r>
              <a:rPr lang="en-US"/>
              <a:t> </a:t>
            </a:r>
            <a:r>
              <a:rPr lang="en-US" err="1"/>
              <a:t>efficitur</a:t>
            </a:r>
            <a:r>
              <a:rPr lang="en-US"/>
              <a:t> </a:t>
            </a:r>
            <a:r>
              <a:rPr lang="en-US" err="1"/>
              <a:t>ut</a:t>
            </a:r>
            <a:r>
              <a:rPr lang="en-US"/>
              <a:t> at </a:t>
            </a:r>
            <a:r>
              <a:rPr lang="en-US" err="1"/>
              <a:t>risus</a:t>
            </a:r>
            <a:r>
              <a:rPr lang="en-US"/>
              <a:t>. </a:t>
            </a:r>
            <a:r>
              <a:rPr lang="en-US" err="1"/>
              <a:t>Mauris</a:t>
            </a:r>
            <a:r>
              <a:rPr lang="en-US"/>
              <a:t> sit </a:t>
            </a:r>
            <a:r>
              <a:rPr lang="en-US" err="1"/>
              <a:t>amet</a:t>
            </a:r>
            <a:r>
              <a:rPr lang="en-US"/>
              <a:t> </a:t>
            </a:r>
            <a:r>
              <a:rPr lang="en-US" err="1"/>
              <a:t>neque</a:t>
            </a:r>
            <a:r>
              <a:rPr lang="en-US"/>
              <a:t> id </a:t>
            </a:r>
            <a:r>
              <a:rPr lang="en-US" err="1"/>
              <a:t>turpis</a:t>
            </a:r>
            <a:r>
              <a:rPr lang="en-US"/>
              <a:t> fermentum </a:t>
            </a:r>
            <a:r>
              <a:rPr lang="en-US" err="1"/>
              <a:t>elementum</a:t>
            </a:r>
            <a:r>
              <a:rPr lang="en-US"/>
              <a:t>. In </a:t>
            </a:r>
            <a:r>
              <a:rPr lang="en-US" err="1"/>
              <a:t>efficitur</a:t>
            </a:r>
            <a:r>
              <a:rPr lang="en-US"/>
              <a:t> sed </a:t>
            </a:r>
            <a:r>
              <a:rPr lang="en-US" err="1"/>
              <a:t>enim</a:t>
            </a:r>
            <a:r>
              <a:rPr lang="en-US"/>
              <a:t> vitae </a:t>
            </a:r>
            <a:r>
              <a:rPr lang="en-US" err="1"/>
              <a:t>egestas</a:t>
            </a:r>
            <a:r>
              <a:rPr lang="en-US"/>
              <a:t>. </a:t>
            </a:r>
          </a:p>
          <a:p>
            <a:pPr lvl="0"/>
            <a:r>
              <a:rPr lang="en-US" err="1"/>
              <a:t>Curabitur</a:t>
            </a:r>
            <a:r>
              <a:rPr lang="en-US"/>
              <a:t> </a:t>
            </a:r>
            <a:r>
              <a:rPr lang="en-US" err="1"/>
              <a:t>vulputate</a:t>
            </a:r>
            <a:r>
              <a:rPr lang="en-US"/>
              <a:t> nisi non </a:t>
            </a:r>
            <a:r>
              <a:rPr lang="en-US" err="1"/>
              <a:t>luctus</a:t>
            </a:r>
            <a:r>
              <a:rPr lang="en-US"/>
              <a:t> </a:t>
            </a:r>
            <a:r>
              <a:rPr lang="en-US" err="1"/>
              <a:t>rhoncus</a:t>
            </a:r>
            <a:r>
              <a:rPr lang="en-US"/>
              <a:t>. </a:t>
            </a:r>
            <a:r>
              <a:rPr lang="en-US" err="1"/>
              <a:t>Nullam</a:t>
            </a:r>
            <a:r>
              <a:rPr lang="en-US"/>
              <a:t> id </a:t>
            </a:r>
            <a:r>
              <a:rPr lang="en-US" err="1"/>
              <a:t>mauris</a:t>
            </a:r>
            <a:r>
              <a:rPr lang="en-US"/>
              <a:t> sem. </a:t>
            </a:r>
            <a:r>
              <a:rPr lang="en-US" err="1"/>
              <a:t>Nulla</a:t>
            </a:r>
            <a:r>
              <a:rPr lang="en-US"/>
              <a:t> dictum mi </a:t>
            </a:r>
            <a:r>
              <a:rPr lang="en-US" err="1"/>
              <a:t>massa</a:t>
            </a:r>
            <a:r>
              <a:rPr lang="en-US"/>
              <a:t>, </a:t>
            </a:r>
            <a:r>
              <a:rPr lang="en-US" err="1"/>
              <a:t>finibus</a:t>
            </a:r>
            <a:r>
              <a:rPr lang="en-US"/>
              <a:t> </a:t>
            </a:r>
            <a:r>
              <a:rPr lang="en-US" err="1"/>
              <a:t>malesuada</a:t>
            </a:r>
            <a:r>
              <a:rPr lang="en-US"/>
              <a:t> eros </a:t>
            </a:r>
            <a:r>
              <a:rPr lang="en-US" err="1"/>
              <a:t>aliquam</a:t>
            </a:r>
            <a:r>
              <a:rPr lang="en-US"/>
              <a:t> non. Integer </a:t>
            </a:r>
            <a:r>
              <a:rPr lang="en-US" err="1"/>
              <a:t>nec</a:t>
            </a:r>
            <a:r>
              <a:rPr lang="en-US"/>
              <a:t> ante fermentum, </a:t>
            </a:r>
            <a:r>
              <a:rPr lang="en-US" err="1"/>
              <a:t>ultrices</a:t>
            </a:r>
            <a:r>
              <a:rPr lang="en-US"/>
              <a:t> nisi </a:t>
            </a:r>
            <a:r>
              <a:rPr lang="en-US" err="1"/>
              <a:t>nec</a:t>
            </a:r>
            <a:r>
              <a:rPr lang="en-US"/>
              <a:t>, </a:t>
            </a:r>
            <a:r>
              <a:rPr lang="en-US" err="1"/>
              <a:t>efficitur</a:t>
            </a:r>
            <a:r>
              <a:rPr lang="en-US"/>
              <a:t> ante. </a:t>
            </a:r>
          </a:p>
        </p:txBody>
      </p:sp>
      <p:cxnSp>
        <p:nvCxnSpPr>
          <p:cNvPr id="26" name="Straight Connector 25">
            <a:extLst>
              <a:ext uri="{FF2B5EF4-FFF2-40B4-BE49-F238E27FC236}">
                <a16:creationId xmlns:a16="http://schemas.microsoft.com/office/drawing/2014/main" id="{0A9D1819-7602-FF4D-AA3E-E7CBC91E10C4}"/>
              </a:ext>
            </a:extLst>
          </p:cNvPr>
          <p:cNvCxnSpPr>
            <a:cxnSpLocks/>
          </p:cNvCxnSpPr>
          <p:nvPr userDrawn="1"/>
        </p:nvCxnSpPr>
        <p:spPr>
          <a:xfrm>
            <a:off x="403412" y="518672"/>
            <a:ext cx="11340353" cy="0"/>
          </a:xfrm>
          <a:prstGeom prst="line">
            <a:avLst/>
          </a:prstGeom>
          <a:ln w="19050">
            <a:solidFill>
              <a:srgbClr val="F66522"/>
            </a:solidFill>
          </a:ln>
        </p:spPr>
        <p:style>
          <a:lnRef idx="1">
            <a:schemeClr val="accent1"/>
          </a:lnRef>
          <a:fillRef idx="0">
            <a:schemeClr val="accent1"/>
          </a:fillRef>
          <a:effectRef idx="0">
            <a:schemeClr val="accent1"/>
          </a:effectRef>
          <a:fontRef idx="minor">
            <a:schemeClr val="tx1"/>
          </a:fontRef>
        </p:style>
      </p:cxnSp>
      <p:sp>
        <p:nvSpPr>
          <p:cNvPr id="15" name="Text Placeholder 27">
            <a:extLst>
              <a:ext uri="{FF2B5EF4-FFF2-40B4-BE49-F238E27FC236}">
                <a16:creationId xmlns:a16="http://schemas.microsoft.com/office/drawing/2014/main" id="{FDD3C289-E0D6-E64C-A17F-B5FB35FA6D71}"/>
              </a:ext>
            </a:extLst>
          </p:cNvPr>
          <p:cNvSpPr>
            <a:spLocks noGrp="1"/>
          </p:cNvSpPr>
          <p:nvPr>
            <p:ph type="body" sz="quarter" idx="43" hasCustomPrompt="1"/>
          </p:nvPr>
        </p:nvSpPr>
        <p:spPr>
          <a:xfrm>
            <a:off x="3219280" y="1959791"/>
            <a:ext cx="2751214" cy="235526"/>
          </a:xfrm>
          <a:prstGeom prst="rect">
            <a:avLst/>
          </a:prstGeom>
        </p:spPr>
        <p:txBody>
          <a:bodyPr>
            <a:noAutofit/>
          </a:bodyPr>
          <a:lstStyle>
            <a:lvl1pPr marL="0" indent="0">
              <a:lnSpc>
                <a:spcPct val="100000"/>
              </a:lnSpc>
              <a:buNone/>
              <a:defRPr lang="en-US" sz="1588" b="0" i="0" smtClean="0">
                <a:solidFill>
                  <a:srgbClr val="004853"/>
                </a:solidFill>
                <a:effectLst/>
                <a:latin typeface="Arial" panose="020B0604020202020204" pitchFamily="34" charset="0"/>
                <a:cs typeface="Arial" panose="020B0604020202020204" pitchFamily="34" charset="0"/>
              </a:defRPr>
            </a:lvl1pPr>
            <a:lvl2pPr marL="443787" indent="0">
              <a:buNone/>
              <a:defRPr sz="882"/>
            </a:lvl2pPr>
            <a:lvl3pPr marL="887575" indent="0">
              <a:buNone/>
              <a:defRPr sz="882"/>
            </a:lvl3pPr>
            <a:lvl4pPr marL="1331362" indent="0">
              <a:buNone/>
              <a:defRPr sz="882"/>
            </a:lvl4pPr>
            <a:lvl5pPr marL="1775149" indent="0">
              <a:buNone/>
              <a:defRPr sz="882"/>
            </a:lvl5pPr>
          </a:lstStyle>
          <a:p>
            <a:pPr lvl="0"/>
            <a:r>
              <a:rPr lang="en-US"/>
              <a:t>Lorem Ipsum:</a:t>
            </a:r>
          </a:p>
        </p:txBody>
      </p:sp>
      <p:sp>
        <p:nvSpPr>
          <p:cNvPr id="16" name="Text Placeholder 27">
            <a:extLst>
              <a:ext uri="{FF2B5EF4-FFF2-40B4-BE49-F238E27FC236}">
                <a16:creationId xmlns:a16="http://schemas.microsoft.com/office/drawing/2014/main" id="{919F4027-0E13-0241-897F-666E7C8D1816}"/>
              </a:ext>
            </a:extLst>
          </p:cNvPr>
          <p:cNvSpPr>
            <a:spLocks noGrp="1"/>
          </p:cNvSpPr>
          <p:nvPr>
            <p:ph type="body" sz="quarter" idx="44" hasCustomPrompt="1"/>
          </p:nvPr>
        </p:nvSpPr>
        <p:spPr>
          <a:xfrm>
            <a:off x="3219280" y="2353709"/>
            <a:ext cx="2751214" cy="3562997"/>
          </a:xfrm>
          <a:prstGeom prst="rect">
            <a:avLst/>
          </a:prstGeom>
        </p:spPr>
        <p:txBody>
          <a:bodyPr>
            <a:noAutofit/>
          </a:bodyPr>
          <a:lstStyle>
            <a:lvl1pPr marL="151287" indent="-151287">
              <a:lnSpc>
                <a:spcPct val="100000"/>
              </a:lnSpc>
              <a:buSzPct val="70000"/>
              <a:buFontTx/>
              <a:buBlip>
                <a:blip r:embed="rId2"/>
              </a:buBlip>
              <a:defRPr lang="en-US" sz="1235" b="0" i="0" smtClean="0">
                <a:solidFill>
                  <a:srgbClr val="004853"/>
                </a:solidFill>
                <a:effectLst/>
                <a:latin typeface="Arial" panose="020B0604020202020204" pitchFamily="34" charset="0"/>
                <a:ea typeface="GT America Light" pitchFamily="2" charset="77"/>
                <a:cs typeface="Arial" panose="020B0604020202020204" pitchFamily="34" charset="0"/>
              </a:defRPr>
            </a:lvl1pPr>
            <a:lvl2pPr marL="443787" indent="0">
              <a:buNone/>
              <a:defRPr sz="882"/>
            </a:lvl2pPr>
            <a:lvl3pPr marL="887575" indent="0">
              <a:buNone/>
              <a:defRPr sz="882"/>
            </a:lvl3pPr>
            <a:lvl4pPr marL="1331362" indent="0">
              <a:buNone/>
              <a:defRPr sz="882"/>
            </a:lvl4pPr>
            <a:lvl5pPr marL="1775149" indent="0">
              <a:buNone/>
              <a:defRPr sz="882"/>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Mauris</a:t>
            </a:r>
            <a:r>
              <a:rPr lang="en-US"/>
              <a:t> semper </a:t>
            </a:r>
            <a:r>
              <a:rPr lang="en-US" err="1"/>
              <a:t>mauris</a:t>
            </a:r>
            <a:r>
              <a:rPr lang="en-US"/>
              <a:t> </a:t>
            </a:r>
            <a:r>
              <a:rPr lang="en-US" err="1"/>
              <a:t>fringilla</a:t>
            </a:r>
            <a:r>
              <a:rPr lang="en-US"/>
              <a:t> </a:t>
            </a:r>
            <a:r>
              <a:rPr lang="en-US" err="1"/>
              <a:t>pellentesque</a:t>
            </a:r>
            <a:r>
              <a:rPr lang="en-US"/>
              <a:t> </a:t>
            </a:r>
            <a:r>
              <a:rPr lang="en-US" err="1"/>
              <a:t>auctor</a:t>
            </a:r>
            <a:r>
              <a:rPr lang="en-US"/>
              <a:t>. </a:t>
            </a:r>
            <a:r>
              <a:rPr lang="en-US" err="1"/>
              <a:t>Etiam</a:t>
            </a:r>
            <a:r>
              <a:rPr lang="en-US"/>
              <a:t> in </a:t>
            </a:r>
            <a:r>
              <a:rPr lang="en-US" err="1"/>
              <a:t>tempor</a:t>
            </a:r>
            <a:r>
              <a:rPr lang="en-US"/>
              <a:t> ipsum, vitae </a:t>
            </a:r>
            <a:r>
              <a:rPr lang="en-US" err="1"/>
              <a:t>eleifend</a:t>
            </a:r>
            <a:r>
              <a:rPr lang="en-US"/>
              <a:t> dui. </a:t>
            </a:r>
          </a:p>
          <a:p>
            <a:pPr lvl="0"/>
            <a:r>
              <a:rPr lang="en-US" err="1"/>
              <a:t>Proin</a:t>
            </a:r>
            <a:r>
              <a:rPr lang="en-US"/>
              <a:t> vel convallis </a:t>
            </a:r>
            <a:r>
              <a:rPr lang="en-US" err="1"/>
              <a:t>massa</a:t>
            </a:r>
            <a:r>
              <a:rPr lang="en-US"/>
              <a:t>. </a:t>
            </a:r>
            <a:r>
              <a:rPr lang="en-US" err="1"/>
              <a:t>Mauris</a:t>
            </a:r>
            <a:r>
              <a:rPr lang="en-US"/>
              <a:t> at </a:t>
            </a:r>
            <a:r>
              <a:rPr lang="en-US" err="1"/>
              <a:t>nunc</a:t>
            </a:r>
            <a:r>
              <a:rPr lang="en-US"/>
              <a:t> vitae </a:t>
            </a:r>
            <a:r>
              <a:rPr lang="en-US" err="1"/>
              <a:t>justo</a:t>
            </a:r>
            <a:r>
              <a:rPr lang="en-US"/>
              <a:t> </a:t>
            </a:r>
            <a:r>
              <a:rPr lang="en-US" err="1"/>
              <a:t>finibus</a:t>
            </a:r>
            <a:r>
              <a:rPr lang="en-US"/>
              <a:t> </a:t>
            </a:r>
            <a:r>
              <a:rPr lang="en-US" err="1"/>
              <a:t>efficitur</a:t>
            </a:r>
            <a:r>
              <a:rPr lang="en-US"/>
              <a:t> </a:t>
            </a:r>
            <a:r>
              <a:rPr lang="en-US" err="1"/>
              <a:t>ut</a:t>
            </a:r>
            <a:r>
              <a:rPr lang="en-US"/>
              <a:t> at </a:t>
            </a:r>
            <a:r>
              <a:rPr lang="en-US" err="1"/>
              <a:t>risus</a:t>
            </a:r>
            <a:r>
              <a:rPr lang="en-US"/>
              <a:t>. </a:t>
            </a:r>
            <a:r>
              <a:rPr lang="en-US" err="1"/>
              <a:t>Mauris</a:t>
            </a:r>
            <a:r>
              <a:rPr lang="en-US"/>
              <a:t> sit </a:t>
            </a:r>
            <a:r>
              <a:rPr lang="en-US" err="1"/>
              <a:t>amet</a:t>
            </a:r>
            <a:r>
              <a:rPr lang="en-US"/>
              <a:t> </a:t>
            </a:r>
            <a:r>
              <a:rPr lang="en-US" err="1"/>
              <a:t>neque</a:t>
            </a:r>
            <a:r>
              <a:rPr lang="en-US"/>
              <a:t> id </a:t>
            </a:r>
            <a:r>
              <a:rPr lang="en-US" err="1"/>
              <a:t>turpis</a:t>
            </a:r>
            <a:r>
              <a:rPr lang="en-US"/>
              <a:t> fermentum </a:t>
            </a:r>
            <a:r>
              <a:rPr lang="en-US" err="1"/>
              <a:t>elementum</a:t>
            </a:r>
            <a:r>
              <a:rPr lang="en-US"/>
              <a:t>. In </a:t>
            </a:r>
            <a:r>
              <a:rPr lang="en-US" err="1"/>
              <a:t>efficitur</a:t>
            </a:r>
            <a:r>
              <a:rPr lang="en-US"/>
              <a:t> sed </a:t>
            </a:r>
            <a:r>
              <a:rPr lang="en-US" err="1"/>
              <a:t>enim</a:t>
            </a:r>
            <a:r>
              <a:rPr lang="en-US"/>
              <a:t> vitae </a:t>
            </a:r>
            <a:r>
              <a:rPr lang="en-US" err="1"/>
              <a:t>egestas</a:t>
            </a:r>
            <a:r>
              <a:rPr lang="en-US"/>
              <a:t>. </a:t>
            </a:r>
          </a:p>
          <a:p>
            <a:pPr lvl="0"/>
            <a:r>
              <a:rPr lang="en-US" err="1"/>
              <a:t>Curabitur</a:t>
            </a:r>
            <a:r>
              <a:rPr lang="en-US"/>
              <a:t> </a:t>
            </a:r>
            <a:r>
              <a:rPr lang="en-US" err="1"/>
              <a:t>vulputate</a:t>
            </a:r>
            <a:r>
              <a:rPr lang="en-US"/>
              <a:t> nisi non </a:t>
            </a:r>
            <a:r>
              <a:rPr lang="en-US" err="1"/>
              <a:t>luctus</a:t>
            </a:r>
            <a:r>
              <a:rPr lang="en-US"/>
              <a:t> </a:t>
            </a:r>
            <a:r>
              <a:rPr lang="en-US" err="1"/>
              <a:t>rhoncus</a:t>
            </a:r>
            <a:r>
              <a:rPr lang="en-US"/>
              <a:t>. </a:t>
            </a:r>
            <a:r>
              <a:rPr lang="en-US" err="1"/>
              <a:t>Nullam</a:t>
            </a:r>
            <a:r>
              <a:rPr lang="en-US"/>
              <a:t> id </a:t>
            </a:r>
            <a:r>
              <a:rPr lang="en-US" err="1"/>
              <a:t>mauris</a:t>
            </a:r>
            <a:r>
              <a:rPr lang="en-US"/>
              <a:t> sem. </a:t>
            </a:r>
            <a:r>
              <a:rPr lang="en-US" err="1"/>
              <a:t>Nulla</a:t>
            </a:r>
            <a:r>
              <a:rPr lang="en-US"/>
              <a:t> dictum mi </a:t>
            </a:r>
            <a:r>
              <a:rPr lang="en-US" err="1"/>
              <a:t>massa</a:t>
            </a:r>
            <a:r>
              <a:rPr lang="en-US"/>
              <a:t>, </a:t>
            </a:r>
            <a:r>
              <a:rPr lang="en-US" err="1"/>
              <a:t>finibus</a:t>
            </a:r>
            <a:r>
              <a:rPr lang="en-US"/>
              <a:t> </a:t>
            </a:r>
            <a:r>
              <a:rPr lang="en-US" err="1"/>
              <a:t>malesuada</a:t>
            </a:r>
            <a:r>
              <a:rPr lang="en-US"/>
              <a:t> </a:t>
            </a:r>
            <a:r>
              <a:rPr lang="en-US" err="1"/>
              <a:t>eros</a:t>
            </a:r>
            <a:r>
              <a:rPr lang="en-US"/>
              <a:t> </a:t>
            </a:r>
            <a:r>
              <a:rPr lang="en-US" err="1"/>
              <a:t>aliquam</a:t>
            </a:r>
            <a:r>
              <a:rPr lang="en-US"/>
              <a:t> non. Integer </a:t>
            </a:r>
            <a:r>
              <a:rPr lang="en-US" err="1"/>
              <a:t>nec</a:t>
            </a:r>
            <a:r>
              <a:rPr lang="en-US"/>
              <a:t> ante fermentum, </a:t>
            </a:r>
            <a:r>
              <a:rPr lang="en-US" err="1"/>
              <a:t>ultrices</a:t>
            </a:r>
            <a:r>
              <a:rPr lang="en-US"/>
              <a:t> nisi </a:t>
            </a:r>
            <a:r>
              <a:rPr lang="en-US" err="1"/>
              <a:t>nec</a:t>
            </a:r>
            <a:r>
              <a:rPr lang="en-US"/>
              <a:t>, </a:t>
            </a:r>
            <a:r>
              <a:rPr lang="en-US" err="1"/>
              <a:t>efficitur</a:t>
            </a:r>
            <a:r>
              <a:rPr lang="en-US"/>
              <a:t> ante. </a:t>
            </a:r>
          </a:p>
        </p:txBody>
      </p:sp>
      <p:sp>
        <p:nvSpPr>
          <p:cNvPr id="17" name="Text Placeholder 27">
            <a:extLst>
              <a:ext uri="{FF2B5EF4-FFF2-40B4-BE49-F238E27FC236}">
                <a16:creationId xmlns:a16="http://schemas.microsoft.com/office/drawing/2014/main" id="{DB8A49FA-23E4-DB4F-BCC9-9537BEA605B6}"/>
              </a:ext>
            </a:extLst>
          </p:cNvPr>
          <p:cNvSpPr>
            <a:spLocks noGrp="1"/>
          </p:cNvSpPr>
          <p:nvPr>
            <p:ph type="body" sz="quarter" idx="45" hasCustomPrompt="1"/>
          </p:nvPr>
        </p:nvSpPr>
        <p:spPr>
          <a:xfrm>
            <a:off x="6105916" y="1959791"/>
            <a:ext cx="2751214" cy="235526"/>
          </a:xfrm>
          <a:prstGeom prst="rect">
            <a:avLst/>
          </a:prstGeom>
        </p:spPr>
        <p:txBody>
          <a:bodyPr>
            <a:noAutofit/>
          </a:bodyPr>
          <a:lstStyle>
            <a:lvl1pPr marL="0" indent="0">
              <a:lnSpc>
                <a:spcPct val="100000"/>
              </a:lnSpc>
              <a:buNone/>
              <a:defRPr lang="en-US" sz="1588" b="0" i="0" smtClean="0">
                <a:solidFill>
                  <a:srgbClr val="004853"/>
                </a:solidFill>
                <a:effectLst/>
                <a:latin typeface="Arial" panose="020B0604020202020204" pitchFamily="34" charset="0"/>
                <a:cs typeface="Arial" panose="020B0604020202020204" pitchFamily="34" charset="0"/>
              </a:defRPr>
            </a:lvl1pPr>
            <a:lvl2pPr marL="443787" indent="0">
              <a:buNone/>
              <a:defRPr sz="882"/>
            </a:lvl2pPr>
            <a:lvl3pPr marL="887575" indent="0">
              <a:buNone/>
              <a:defRPr sz="882"/>
            </a:lvl3pPr>
            <a:lvl4pPr marL="1331362" indent="0">
              <a:buNone/>
              <a:defRPr sz="882"/>
            </a:lvl4pPr>
            <a:lvl5pPr marL="1775149" indent="0">
              <a:buNone/>
              <a:defRPr sz="882"/>
            </a:lvl5pPr>
          </a:lstStyle>
          <a:p>
            <a:pPr lvl="0"/>
            <a:r>
              <a:rPr lang="en-US"/>
              <a:t>Lorem Ipsum:</a:t>
            </a:r>
          </a:p>
        </p:txBody>
      </p:sp>
      <p:sp>
        <p:nvSpPr>
          <p:cNvPr id="19" name="Text Placeholder 27">
            <a:extLst>
              <a:ext uri="{FF2B5EF4-FFF2-40B4-BE49-F238E27FC236}">
                <a16:creationId xmlns:a16="http://schemas.microsoft.com/office/drawing/2014/main" id="{EDD98FD8-A20E-514B-A982-5958415674F7}"/>
              </a:ext>
            </a:extLst>
          </p:cNvPr>
          <p:cNvSpPr>
            <a:spLocks noGrp="1"/>
          </p:cNvSpPr>
          <p:nvPr>
            <p:ph type="body" sz="quarter" idx="46" hasCustomPrompt="1"/>
          </p:nvPr>
        </p:nvSpPr>
        <p:spPr>
          <a:xfrm>
            <a:off x="6105916" y="2353709"/>
            <a:ext cx="2751214" cy="3562997"/>
          </a:xfrm>
          <a:prstGeom prst="rect">
            <a:avLst/>
          </a:prstGeom>
        </p:spPr>
        <p:txBody>
          <a:bodyPr>
            <a:noAutofit/>
          </a:bodyPr>
          <a:lstStyle>
            <a:lvl1pPr marL="151287" indent="-151287">
              <a:lnSpc>
                <a:spcPct val="100000"/>
              </a:lnSpc>
              <a:buSzPct val="70000"/>
              <a:buFontTx/>
              <a:buBlip>
                <a:blip r:embed="rId2"/>
              </a:buBlip>
              <a:defRPr lang="en-US" sz="1235" b="0" i="0" smtClean="0">
                <a:solidFill>
                  <a:srgbClr val="004853"/>
                </a:solidFill>
                <a:effectLst/>
                <a:latin typeface="Arial" panose="020B0604020202020204" pitchFamily="34" charset="0"/>
                <a:ea typeface="GT America Light" pitchFamily="2" charset="77"/>
                <a:cs typeface="Arial" panose="020B0604020202020204" pitchFamily="34" charset="0"/>
              </a:defRPr>
            </a:lvl1pPr>
            <a:lvl2pPr marL="443787" indent="0">
              <a:buNone/>
              <a:defRPr sz="882"/>
            </a:lvl2pPr>
            <a:lvl3pPr marL="887575" indent="0">
              <a:buNone/>
              <a:defRPr sz="882"/>
            </a:lvl3pPr>
            <a:lvl4pPr marL="1331362" indent="0">
              <a:buNone/>
              <a:defRPr sz="882"/>
            </a:lvl4pPr>
            <a:lvl5pPr marL="1775149" indent="0">
              <a:buNone/>
              <a:defRPr sz="882"/>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Mauris</a:t>
            </a:r>
            <a:r>
              <a:rPr lang="en-US"/>
              <a:t> semper </a:t>
            </a:r>
            <a:r>
              <a:rPr lang="en-US" err="1"/>
              <a:t>mauris</a:t>
            </a:r>
            <a:r>
              <a:rPr lang="en-US"/>
              <a:t> </a:t>
            </a:r>
            <a:r>
              <a:rPr lang="en-US" err="1"/>
              <a:t>fringilla</a:t>
            </a:r>
            <a:r>
              <a:rPr lang="en-US"/>
              <a:t> </a:t>
            </a:r>
            <a:r>
              <a:rPr lang="en-US" err="1"/>
              <a:t>pellentesque</a:t>
            </a:r>
            <a:r>
              <a:rPr lang="en-US"/>
              <a:t> </a:t>
            </a:r>
            <a:r>
              <a:rPr lang="en-US" err="1"/>
              <a:t>auctor</a:t>
            </a:r>
            <a:r>
              <a:rPr lang="en-US"/>
              <a:t>. </a:t>
            </a:r>
            <a:r>
              <a:rPr lang="en-US" err="1"/>
              <a:t>Etiam</a:t>
            </a:r>
            <a:r>
              <a:rPr lang="en-US"/>
              <a:t> in </a:t>
            </a:r>
            <a:r>
              <a:rPr lang="en-US" err="1"/>
              <a:t>tempor</a:t>
            </a:r>
            <a:r>
              <a:rPr lang="en-US"/>
              <a:t> ipsum, vitae </a:t>
            </a:r>
            <a:r>
              <a:rPr lang="en-US" err="1"/>
              <a:t>eleifend</a:t>
            </a:r>
            <a:r>
              <a:rPr lang="en-US"/>
              <a:t> dui. </a:t>
            </a:r>
          </a:p>
          <a:p>
            <a:pPr lvl="0"/>
            <a:r>
              <a:rPr lang="en-US" err="1"/>
              <a:t>Proin</a:t>
            </a:r>
            <a:r>
              <a:rPr lang="en-US"/>
              <a:t> vel convallis </a:t>
            </a:r>
            <a:r>
              <a:rPr lang="en-US" err="1"/>
              <a:t>massa</a:t>
            </a:r>
            <a:r>
              <a:rPr lang="en-US"/>
              <a:t>. </a:t>
            </a:r>
            <a:r>
              <a:rPr lang="en-US" err="1"/>
              <a:t>Mauris</a:t>
            </a:r>
            <a:r>
              <a:rPr lang="en-US"/>
              <a:t> at </a:t>
            </a:r>
            <a:r>
              <a:rPr lang="en-US" err="1"/>
              <a:t>nunc</a:t>
            </a:r>
            <a:r>
              <a:rPr lang="en-US"/>
              <a:t> vitae </a:t>
            </a:r>
            <a:r>
              <a:rPr lang="en-US" err="1"/>
              <a:t>justo</a:t>
            </a:r>
            <a:r>
              <a:rPr lang="en-US"/>
              <a:t> </a:t>
            </a:r>
            <a:r>
              <a:rPr lang="en-US" err="1"/>
              <a:t>finibus</a:t>
            </a:r>
            <a:r>
              <a:rPr lang="en-US"/>
              <a:t> </a:t>
            </a:r>
            <a:r>
              <a:rPr lang="en-US" err="1"/>
              <a:t>efficitur</a:t>
            </a:r>
            <a:r>
              <a:rPr lang="en-US"/>
              <a:t> </a:t>
            </a:r>
            <a:r>
              <a:rPr lang="en-US" err="1"/>
              <a:t>ut</a:t>
            </a:r>
            <a:r>
              <a:rPr lang="en-US"/>
              <a:t> at </a:t>
            </a:r>
            <a:r>
              <a:rPr lang="en-US" err="1"/>
              <a:t>risus</a:t>
            </a:r>
            <a:r>
              <a:rPr lang="en-US"/>
              <a:t>. </a:t>
            </a:r>
            <a:r>
              <a:rPr lang="en-US" err="1"/>
              <a:t>Mauris</a:t>
            </a:r>
            <a:r>
              <a:rPr lang="en-US"/>
              <a:t> sit </a:t>
            </a:r>
            <a:r>
              <a:rPr lang="en-US" err="1"/>
              <a:t>amet</a:t>
            </a:r>
            <a:r>
              <a:rPr lang="en-US"/>
              <a:t> </a:t>
            </a:r>
            <a:r>
              <a:rPr lang="en-US" err="1"/>
              <a:t>neque</a:t>
            </a:r>
            <a:r>
              <a:rPr lang="en-US"/>
              <a:t> id </a:t>
            </a:r>
            <a:r>
              <a:rPr lang="en-US" err="1"/>
              <a:t>turpis</a:t>
            </a:r>
            <a:r>
              <a:rPr lang="en-US"/>
              <a:t> fermentum </a:t>
            </a:r>
            <a:r>
              <a:rPr lang="en-US" err="1"/>
              <a:t>elementum</a:t>
            </a:r>
            <a:r>
              <a:rPr lang="en-US"/>
              <a:t>. In </a:t>
            </a:r>
            <a:r>
              <a:rPr lang="en-US" err="1"/>
              <a:t>efficitur</a:t>
            </a:r>
            <a:r>
              <a:rPr lang="en-US"/>
              <a:t> sed </a:t>
            </a:r>
            <a:r>
              <a:rPr lang="en-US" err="1"/>
              <a:t>enim</a:t>
            </a:r>
            <a:r>
              <a:rPr lang="en-US"/>
              <a:t> vitae </a:t>
            </a:r>
            <a:r>
              <a:rPr lang="en-US" err="1"/>
              <a:t>egestas</a:t>
            </a:r>
            <a:r>
              <a:rPr lang="en-US"/>
              <a:t>. </a:t>
            </a:r>
          </a:p>
          <a:p>
            <a:pPr lvl="0"/>
            <a:r>
              <a:rPr lang="en-US" err="1"/>
              <a:t>Curabitur</a:t>
            </a:r>
            <a:r>
              <a:rPr lang="en-US"/>
              <a:t> </a:t>
            </a:r>
            <a:r>
              <a:rPr lang="en-US" err="1"/>
              <a:t>vulputate</a:t>
            </a:r>
            <a:r>
              <a:rPr lang="en-US"/>
              <a:t> nisi non </a:t>
            </a:r>
            <a:r>
              <a:rPr lang="en-US" err="1"/>
              <a:t>luctus</a:t>
            </a:r>
            <a:r>
              <a:rPr lang="en-US"/>
              <a:t> </a:t>
            </a:r>
            <a:r>
              <a:rPr lang="en-US" err="1"/>
              <a:t>rhoncus</a:t>
            </a:r>
            <a:r>
              <a:rPr lang="en-US"/>
              <a:t>. </a:t>
            </a:r>
            <a:r>
              <a:rPr lang="en-US" err="1"/>
              <a:t>Nullam</a:t>
            </a:r>
            <a:r>
              <a:rPr lang="en-US"/>
              <a:t> id </a:t>
            </a:r>
            <a:r>
              <a:rPr lang="en-US" err="1"/>
              <a:t>mauris</a:t>
            </a:r>
            <a:r>
              <a:rPr lang="en-US"/>
              <a:t> sem. </a:t>
            </a:r>
            <a:r>
              <a:rPr lang="en-US" err="1"/>
              <a:t>Nulla</a:t>
            </a:r>
            <a:r>
              <a:rPr lang="en-US"/>
              <a:t> dictum mi </a:t>
            </a:r>
            <a:r>
              <a:rPr lang="en-US" err="1"/>
              <a:t>massa</a:t>
            </a:r>
            <a:r>
              <a:rPr lang="en-US"/>
              <a:t>, </a:t>
            </a:r>
            <a:r>
              <a:rPr lang="en-US" err="1"/>
              <a:t>finibus</a:t>
            </a:r>
            <a:r>
              <a:rPr lang="en-US"/>
              <a:t> </a:t>
            </a:r>
            <a:r>
              <a:rPr lang="en-US" err="1"/>
              <a:t>malesuada</a:t>
            </a:r>
            <a:r>
              <a:rPr lang="en-US"/>
              <a:t> </a:t>
            </a:r>
            <a:r>
              <a:rPr lang="en-US" err="1"/>
              <a:t>eros</a:t>
            </a:r>
            <a:r>
              <a:rPr lang="en-US"/>
              <a:t> </a:t>
            </a:r>
            <a:r>
              <a:rPr lang="en-US" err="1"/>
              <a:t>aliquam</a:t>
            </a:r>
            <a:r>
              <a:rPr lang="en-US"/>
              <a:t> non. Integer </a:t>
            </a:r>
            <a:r>
              <a:rPr lang="en-US" err="1"/>
              <a:t>nec</a:t>
            </a:r>
            <a:r>
              <a:rPr lang="en-US"/>
              <a:t> ante fermentum, </a:t>
            </a:r>
            <a:r>
              <a:rPr lang="en-US" err="1"/>
              <a:t>ultrices</a:t>
            </a:r>
            <a:r>
              <a:rPr lang="en-US"/>
              <a:t> nisi </a:t>
            </a:r>
            <a:r>
              <a:rPr lang="en-US" err="1"/>
              <a:t>nec</a:t>
            </a:r>
            <a:r>
              <a:rPr lang="en-US"/>
              <a:t>, </a:t>
            </a:r>
            <a:r>
              <a:rPr lang="en-US" err="1"/>
              <a:t>efficitur</a:t>
            </a:r>
            <a:r>
              <a:rPr lang="en-US"/>
              <a:t> ante. </a:t>
            </a:r>
          </a:p>
        </p:txBody>
      </p:sp>
      <p:sp>
        <p:nvSpPr>
          <p:cNvPr id="30" name="Text Placeholder 27">
            <a:extLst>
              <a:ext uri="{FF2B5EF4-FFF2-40B4-BE49-F238E27FC236}">
                <a16:creationId xmlns:a16="http://schemas.microsoft.com/office/drawing/2014/main" id="{9F212FCD-61D8-5A48-8E46-51350ABFE87E}"/>
              </a:ext>
            </a:extLst>
          </p:cNvPr>
          <p:cNvSpPr>
            <a:spLocks noGrp="1"/>
          </p:cNvSpPr>
          <p:nvPr>
            <p:ph type="body" sz="quarter" idx="47" hasCustomPrompt="1"/>
          </p:nvPr>
        </p:nvSpPr>
        <p:spPr>
          <a:xfrm>
            <a:off x="8992551" y="1959791"/>
            <a:ext cx="2751214" cy="235526"/>
          </a:xfrm>
          <a:prstGeom prst="rect">
            <a:avLst/>
          </a:prstGeom>
        </p:spPr>
        <p:txBody>
          <a:bodyPr>
            <a:noAutofit/>
          </a:bodyPr>
          <a:lstStyle>
            <a:lvl1pPr marL="0" indent="0">
              <a:lnSpc>
                <a:spcPct val="100000"/>
              </a:lnSpc>
              <a:buNone/>
              <a:defRPr lang="en-US" sz="1588" b="0" i="0" smtClean="0">
                <a:solidFill>
                  <a:srgbClr val="004853"/>
                </a:solidFill>
                <a:effectLst/>
                <a:latin typeface="Arial" panose="020B0604020202020204" pitchFamily="34" charset="0"/>
                <a:cs typeface="Arial" panose="020B0604020202020204" pitchFamily="34" charset="0"/>
              </a:defRPr>
            </a:lvl1pPr>
            <a:lvl2pPr marL="443787" indent="0">
              <a:buNone/>
              <a:defRPr sz="882"/>
            </a:lvl2pPr>
            <a:lvl3pPr marL="887575" indent="0">
              <a:buNone/>
              <a:defRPr sz="882"/>
            </a:lvl3pPr>
            <a:lvl4pPr marL="1331362" indent="0">
              <a:buNone/>
              <a:defRPr sz="882"/>
            </a:lvl4pPr>
            <a:lvl5pPr marL="1775149" indent="0">
              <a:buNone/>
              <a:defRPr sz="882"/>
            </a:lvl5pPr>
          </a:lstStyle>
          <a:p>
            <a:pPr lvl="0"/>
            <a:r>
              <a:rPr lang="en-US"/>
              <a:t>Lorem Ipsum:</a:t>
            </a:r>
          </a:p>
        </p:txBody>
      </p:sp>
      <p:sp>
        <p:nvSpPr>
          <p:cNvPr id="31" name="Text Placeholder 27">
            <a:extLst>
              <a:ext uri="{FF2B5EF4-FFF2-40B4-BE49-F238E27FC236}">
                <a16:creationId xmlns:a16="http://schemas.microsoft.com/office/drawing/2014/main" id="{CDA6EF21-DED4-A042-BF51-8387669B70B9}"/>
              </a:ext>
            </a:extLst>
          </p:cNvPr>
          <p:cNvSpPr>
            <a:spLocks noGrp="1"/>
          </p:cNvSpPr>
          <p:nvPr>
            <p:ph type="body" sz="quarter" idx="48" hasCustomPrompt="1"/>
          </p:nvPr>
        </p:nvSpPr>
        <p:spPr>
          <a:xfrm>
            <a:off x="8992551" y="2353709"/>
            <a:ext cx="2751214" cy="3562997"/>
          </a:xfrm>
          <a:prstGeom prst="rect">
            <a:avLst/>
          </a:prstGeom>
        </p:spPr>
        <p:txBody>
          <a:bodyPr>
            <a:noAutofit/>
          </a:bodyPr>
          <a:lstStyle>
            <a:lvl1pPr marL="151287" indent="-151287">
              <a:lnSpc>
                <a:spcPct val="100000"/>
              </a:lnSpc>
              <a:buSzPct val="70000"/>
              <a:buFontTx/>
              <a:buBlip>
                <a:blip r:embed="rId2"/>
              </a:buBlip>
              <a:defRPr lang="en-US" sz="1235" b="0" i="0" smtClean="0">
                <a:solidFill>
                  <a:srgbClr val="004853"/>
                </a:solidFill>
                <a:effectLst/>
                <a:latin typeface="Arial" panose="020B0604020202020204" pitchFamily="34" charset="0"/>
                <a:ea typeface="GT America Light" pitchFamily="2" charset="77"/>
                <a:cs typeface="Arial" panose="020B0604020202020204" pitchFamily="34" charset="0"/>
              </a:defRPr>
            </a:lvl1pPr>
            <a:lvl2pPr marL="443787" indent="0">
              <a:buNone/>
              <a:defRPr sz="882"/>
            </a:lvl2pPr>
            <a:lvl3pPr marL="887575" indent="0">
              <a:buNone/>
              <a:defRPr sz="882"/>
            </a:lvl3pPr>
            <a:lvl4pPr marL="1331362" indent="0">
              <a:buNone/>
              <a:defRPr sz="882"/>
            </a:lvl4pPr>
            <a:lvl5pPr marL="1775149" indent="0">
              <a:buNone/>
              <a:defRPr sz="882"/>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Mauris</a:t>
            </a:r>
            <a:r>
              <a:rPr lang="en-US"/>
              <a:t> semper </a:t>
            </a:r>
            <a:r>
              <a:rPr lang="en-US" err="1"/>
              <a:t>mauris</a:t>
            </a:r>
            <a:r>
              <a:rPr lang="en-US"/>
              <a:t> </a:t>
            </a:r>
            <a:r>
              <a:rPr lang="en-US" err="1"/>
              <a:t>fringilla</a:t>
            </a:r>
            <a:r>
              <a:rPr lang="en-US"/>
              <a:t> </a:t>
            </a:r>
            <a:r>
              <a:rPr lang="en-US" err="1"/>
              <a:t>pellentesque</a:t>
            </a:r>
            <a:r>
              <a:rPr lang="en-US"/>
              <a:t> </a:t>
            </a:r>
            <a:r>
              <a:rPr lang="en-US" err="1"/>
              <a:t>auctor</a:t>
            </a:r>
            <a:r>
              <a:rPr lang="en-US"/>
              <a:t>. </a:t>
            </a:r>
            <a:r>
              <a:rPr lang="en-US" err="1"/>
              <a:t>Etiam</a:t>
            </a:r>
            <a:r>
              <a:rPr lang="en-US"/>
              <a:t> in </a:t>
            </a:r>
            <a:r>
              <a:rPr lang="en-US" err="1"/>
              <a:t>tempor</a:t>
            </a:r>
            <a:r>
              <a:rPr lang="en-US"/>
              <a:t> ipsum, vitae </a:t>
            </a:r>
            <a:r>
              <a:rPr lang="en-US" err="1"/>
              <a:t>eleifend</a:t>
            </a:r>
            <a:r>
              <a:rPr lang="en-US"/>
              <a:t> dui. </a:t>
            </a:r>
          </a:p>
          <a:p>
            <a:pPr lvl="0"/>
            <a:r>
              <a:rPr lang="en-US" err="1"/>
              <a:t>Proin</a:t>
            </a:r>
            <a:r>
              <a:rPr lang="en-US"/>
              <a:t> vel convallis </a:t>
            </a:r>
            <a:r>
              <a:rPr lang="en-US" err="1"/>
              <a:t>massa</a:t>
            </a:r>
            <a:r>
              <a:rPr lang="en-US"/>
              <a:t>. </a:t>
            </a:r>
            <a:r>
              <a:rPr lang="en-US" err="1"/>
              <a:t>Mauris</a:t>
            </a:r>
            <a:r>
              <a:rPr lang="en-US"/>
              <a:t> at </a:t>
            </a:r>
            <a:r>
              <a:rPr lang="en-US" err="1"/>
              <a:t>nunc</a:t>
            </a:r>
            <a:r>
              <a:rPr lang="en-US"/>
              <a:t> vitae </a:t>
            </a:r>
            <a:r>
              <a:rPr lang="en-US" err="1"/>
              <a:t>justo</a:t>
            </a:r>
            <a:r>
              <a:rPr lang="en-US"/>
              <a:t> </a:t>
            </a:r>
            <a:r>
              <a:rPr lang="en-US" err="1"/>
              <a:t>finibus</a:t>
            </a:r>
            <a:r>
              <a:rPr lang="en-US"/>
              <a:t> </a:t>
            </a:r>
            <a:r>
              <a:rPr lang="en-US" err="1"/>
              <a:t>efficitur</a:t>
            </a:r>
            <a:r>
              <a:rPr lang="en-US"/>
              <a:t> </a:t>
            </a:r>
            <a:r>
              <a:rPr lang="en-US" err="1"/>
              <a:t>ut</a:t>
            </a:r>
            <a:r>
              <a:rPr lang="en-US"/>
              <a:t> at </a:t>
            </a:r>
            <a:r>
              <a:rPr lang="en-US" err="1"/>
              <a:t>risus</a:t>
            </a:r>
            <a:r>
              <a:rPr lang="en-US"/>
              <a:t>. </a:t>
            </a:r>
            <a:r>
              <a:rPr lang="en-US" err="1"/>
              <a:t>Mauris</a:t>
            </a:r>
            <a:r>
              <a:rPr lang="en-US"/>
              <a:t> sit </a:t>
            </a:r>
            <a:r>
              <a:rPr lang="en-US" err="1"/>
              <a:t>amet</a:t>
            </a:r>
            <a:r>
              <a:rPr lang="en-US"/>
              <a:t> </a:t>
            </a:r>
            <a:r>
              <a:rPr lang="en-US" err="1"/>
              <a:t>neque</a:t>
            </a:r>
            <a:r>
              <a:rPr lang="en-US"/>
              <a:t> id </a:t>
            </a:r>
            <a:r>
              <a:rPr lang="en-US" err="1"/>
              <a:t>turpis</a:t>
            </a:r>
            <a:r>
              <a:rPr lang="en-US"/>
              <a:t> fermentum </a:t>
            </a:r>
            <a:r>
              <a:rPr lang="en-US" err="1"/>
              <a:t>elementum</a:t>
            </a:r>
            <a:r>
              <a:rPr lang="en-US"/>
              <a:t>. In </a:t>
            </a:r>
            <a:r>
              <a:rPr lang="en-US" err="1"/>
              <a:t>efficitur</a:t>
            </a:r>
            <a:r>
              <a:rPr lang="en-US"/>
              <a:t> sed </a:t>
            </a:r>
            <a:r>
              <a:rPr lang="en-US" err="1"/>
              <a:t>enim</a:t>
            </a:r>
            <a:r>
              <a:rPr lang="en-US"/>
              <a:t> vitae </a:t>
            </a:r>
            <a:r>
              <a:rPr lang="en-US" err="1"/>
              <a:t>egestas</a:t>
            </a:r>
            <a:r>
              <a:rPr lang="en-US"/>
              <a:t>. </a:t>
            </a:r>
          </a:p>
          <a:p>
            <a:pPr lvl="0"/>
            <a:r>
              <a:rPr lang="en-US" err="1"/>
              <a:t>Curabitur</a:t>
            </a:r>
            <a:r>
              <a:rPr lang="en-US"/>
              <a:t> </a:t>
            </a:r>
            <a:r>
              <a:rPr lang="en-US" err="1"/>
              <a:t>vulputate</a:t>
            </a:r>
            <a:r>
              <a:rPr lang="en-US"/>
              <a:t> nisi non </a:t>
            </a:r>
            <a:r>
              <a:rPr lang="en-US" err="1"/>
              <a:t>luctus</a:t>
            </a:r>
            <a:r>
              <a:rPr lang="en-US"/>
              <a:t> </a:t>
            </a:r>
            <a:r>
              <a:rPr lang="en-US" err="1"/>
              <a:t>rhoncus</a:t>
            </a:r>
            <a:r>
              <a:rPr lang="en-US"/>
              <a:t>. </a:t>
            </a:r>
            <a:r>
              <a:rPr lang="en-US" err="1"/>
              <a:t>Nullam</a:t>
            </a:r>
            <a:r>
              <a:rPr lang="en-US"/>
              <a:t> id </a:t>
            </a:r>
            <a:r>
              <a:rPr lang="en-US" err="1"/>
              <a:t>mauris</a:t>
            </a:r>
            <a:r>
              <a:rPr lang="en-US"/>
              <a:t> sem. </a:t>
            </a:r>
            <a:r>
              <a:rPr lang="en-US" err="1"/>
              <a:t>Nulla</a:t>
            </a:r>
            <a:r>
              <a:rPr lang="en-US"/>
              <a:t> dictum mi </a:t>
            </a:r>
            <a:r>
              <a:rPr lang="en-US" err="1"/>
              <a:t>massa</a:t>
            </a:r>
            <a:r>
              <a:rPr lang="en-US"/>
              <a:t>, </a:t>
            </a:r>
            <a:r>
              <a:rPr lang="en-US" err="1"/>
              <a:t>finibus</a:t>
            </a:r>
            <a:r>
              <a:rPr lang="en-US"/>
              <a:t> </a:t>
            </a:r>
            <a:r>
              <a:rPr lang="en-US" err="1"/>
              <a:t>malesuada</a:t>
            </a:r>
            <a:r>
              <a:rPr lang="en-US"/>
              <a:t> </a:t>
            </a:r>
            <a:r>
              <a:rPr lang="en-US" err="1"/>
              <a:t>eros</a:t>
            </a:r>
            <a:r>
              <a:rPr lang="en-US"/>
              <a:t> </a:t>
            </a:r>
            <a:r>
              <a:rPr lang="en-US" err="1"/>
              <a:t>aliquam</a:t>
            </a:r>
            <a:r>
              <a:rPr lang="en-US"/>
              <a:t> non. Integer </a:t>
            </a:r>
            <a:r>
              <a:rPr lang="en-US" err="1"/>
              <a:t>nec</a:t>
            </a:r>
            <a:r>
              <a:rPr lang="en-US"/>
              <a:t> ante fermentum, </a:t>
            </a:r>
            <a:r>
              <a:rPr lang="en-US" err="1"/>
              <a:t>ultrices</a:t>
            </a:r>
            <a:r>
              <a:rPr lang="en-US"/>
              <a:t> nisi </a:t>
            </a:r>
            <a:r>
              <a:rPr lang="en-US" err="1"/>
              <a:t>nec</a:t>
            </a:r>
            <a:r>
              <a:rPr lang="en-US"/>
              <a:t>, </a:t>
            </a:r>
            <a:r>
              <a:rPr lang="en-US" err="1"/>
              <a:t>efficitur</a:t>
            </a:r>
            <a:r>
              <a:rPr lang="en-US"/>
              <a:t> ante. </a:t>
            </a:r>
          </a:p>
        </p:txBody>
      </p:sp>
      <p:sp>
        <p:nvSpPr>
          <p:cNvPr id="2" name="Title 1">
            <a:extLst>
              <a:ext uri="{FF2B5EF4-FFF2-40B4-BE49-F238E27FC236}">
                <a16:creationId xmlns:a16="http://schemas.microsoft.com/office/drawing/2014/main" id="{F77B8804-FD54-C642-AE4F-427BF8F8E49C}"/>
              </a:ext>
            </a:extLst>
          </p:cNvPr>
          <p:cNvSpPr>
            <a:spLocks noGrp="1"/>
          </p:cNvSpPr>
          <p:nvPr>
            <p:ph type="title" hasCustomPrompt="1"/>
          </p:nvPr>
        </p:nvSpPr>
        <p:spPr>
          <a:xfrm>
            <a:off x="336787" y="1301391"/>
            <a:ext cx="5658218" cy="476027"/>
          </a:xfrm>
          <a:prstGeom prst="rect">
            <a:avLst/>
          </a:prstGeom>
        </p:spPr>
        <p:txBody>
          <a:bodyPr anchor="b"/>
          <a:lstStyle>
            <a:lvl1pPr>
              <a:defRPr b="0" i="0">
                <a:latin typeface="Impact" panose="020B0806030902050204" pitchFamily="34" charset="0"/>
                <a:ea typeface="GT Flexa Condensed Medium" pitchFamily="2" charset="77"/>
                <a:cs typeface="GT Flexa Condensed Medium" pitchFamily="2" charset="77"/>
              </a:defRPr>
            </a:lvl1pPr>
          </a:lstStyle>
          <a:p>
            <a:r>
              <a:rPr lang="en-US"/>
              <a:t>TITLE (IN ALL CAPS)</a:t>
            </a:r>
          </a:p>
        </p:txBody>
      </p:sp>
      <p:sp>
        <p:nvSpPr>
          <p:cNvPr id="3" name="Text Placeholder 4">
            <a:extLst>
              <a:ext uri="{FF2B5EF4-FFF2-40B4-BE49-F238E27FC236}">
                <a16:creationId xmlns:a16="http://schemas.microsoft.com/office/drawing/2014/main" id="{FEC06084-52D9-A242-D859-5F1A9CB493DF}"/>
              </a:ext>
            </a:extLst>
          </p:cNvPr>
          <p:cNvSpPr>
            <a:spLocks noGrp="1"/>
          </p:cNvSpPr>
          <p:nvPr>
            <p:ph type="body" sz="quarter" idx="41" hasCustomPrompt="1"/>
          </p:nvPr>
        </p:nvSpPr>
        <p:spPr>
          <a:xfrm>
            <a:off x="336786" y="525185"/>
            <a:ext cx="2871598" cy="223474"/>
          </a:xfrm>
        </p:spPr>
        <p:txBody>
          <a:bodyPr>
            <a:noAutofit/>
          </a:bodyPr>
          <a:lstStyle>
            <a:lvl1pPr marL="0" indent="0">
              <a:buNone/>
              <a:defRPr sz="1059" b="0" i="0">
                <a:solidFill>
                  <a:srgbClr val="F66522"/>
                </a:solidFill>
                <a:latin typeface="Arial" panose="020B0604020202020204" pitchFamily="34" charset="0"/>
                <a:ea typeface="GT Flexa Expanded Regular" pitchFamily="2" charset="77"/>
                <a:cs typeface="Arial" panose="020B0604020202020204" pitchFamily="34" charset="0"/>
              </a:defRPr>
            </a:lvl1pPr>
            <a:lvl2pPr>
              <a:defRPr sz="1059"/>
            </a:lvl2pPr>
            <a:lvl3pPr>
              <a:defRPr sz="1059"/>
            </a:lvl3pPr>
            <a:lvl4pPr>
              <a:defRPr sz="1059"/>
            </a:lvl4pPr>
            <a:lvl5pPr>
              <a:defRPr sz="1059"/>
            </a:lvl5pPr>
          </a:lstStyle>
          <a:p>
            <a:pPr lvl="0"/>
            <a:r>
              <a:rPr lang="en-US"/>
              <a:t>Section</a:t>
            </a:r>
          </a:p>
        </p:txBody>
      </p:sp>
      <p:sp>
        <p:nvSpPr>
          <p:cNvPr id="4" name="Footer Placeholder 17">
            <a:extLst>
              <a:ext uri="{FF2B5EF4-FFF2-40B4-BE49-F238E27FC236}">
                <a16:creationId xmlns:a16="http://schemas.microsoft.com/office/drawing/2014/main" id="{F659B04B-871A-807C-4E74-27095259412F}"/>
              </a:ext>
            </a:extLst>
          </p:cNvPr>
          <p:cNvSpPr>
            <a:spLocks noGrp="1"/>
          </p:cNvSpPr>
          <p:nvPr>
            <p:ph type="ftr" sz="quarter" idx="3"/>
          </p:nvPr>
        </p:nvSpPr>
        <p:spPr>
          <a:xfrm>
            <a:off x="1747991" y="6516030"/>
            <a:ext cx="1111141" cy="217254"/>
          </a:xfrm>
          <a:prstGeom prst="rect">
            <a:avLst/>
          </a:prstGeom>
        </p:spPr>
        <p:txBody>
          <a:bodyPr vert="horz" lIns="91440" tIns="45720" rIns="91440" bIns="45720" rtlCol="0" anchor="ctr"/>
          <a:lstStyle>
            <a:lvl1pPr algn="l">
              <a:defRPr sz="882">
                <a:solidFill>
                  <a:srgbClr val="004853"/>
                </a:solidFill>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2868274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00 General — 1 col text">
    <p:spTree>
      <p:nvGrpSpPr>
        <p:cNvPr id="1" name=""/>
        <p:cNvGrpSpPr/>
        <p:nvPr/>
      </p:nvGrpSpPr>
      <p:grpSpPr>
        <a:xfrm>
          <a:off x="0" y="0"/>
          <a:ext cx="0" cy="0"/>
          <a:chOff x="0" y="0"/>
          <a:chExt cx="0" cy="0"/>
        </a:xfrm>
      </p:grpSpPr>
      <p:sp>
        <p:nvSpPr>
          <p:cNvPr id="20" name="Text Placeholder 27">
            <a:extLst>
              <a:ext uri="{FF2B5EF4-FFF2-40B4-BE49-F238E27FC236}">
                <a16:creationId xmlns:a16="http://schemas.microsoft.com/office/drawing/2014/main" id="{6691F917-43EB-FB4D-BE27-FB1A8F35F240}"/>
              </a:ext>
            </a:extLst>
          </p:cNvPr>
          <p:cNvSpPr>
            <a:spLocks noGrp="1"/>
          </p:cNvSpPr>
          <p:nvPr>
            <p:ph type="body" sz="quarter" idx="14" hasCustomPrompt="1"/>
          </p:nvPr>
        </p:nvSpPr>
        <p:spPr>
          <a:xfrm>
            <a:off x="332646" y="1959790"/>
            <a:ext cx="11411119" cy="3956916"/>
          </a:xfrm>
          <a:prstGeom prst="rect">
            <a:avLst/>
          </a:prstGeom>
        </p:spPr>
        <p:txBody>
          <a:bodyPr>
            <a:noAutofit/>
          </a:bodyPr>
          <a:lstStyle>
            <a:lvl1pPr marL="0" indent="0">
              <a:lnSpc>
                <a:spcPct val="100000"/>
              </a:lnSpc>
              <a:buNone/>
              <a:defRPr lang="en-US" sz="1765" b="0" i="0" smtClean="0">
                <a:solidFill>
                  <a:srgbClr val="004853"/>
                </a:solidFill>
                <a:effectLst/>
                <a:latin typeface="Arial" panose="020B0604020202020204" pitchFamily="34" charset="0"/>
                <a:ea typeface="GT America Light" pitchFamily="2" charset="77"/>
                <a:cs typeface="Arial" panose="020B0604020202020204" pitchFamily="34" charset="0"/>
              </a:defRPr>
            </a:lvl1pPr>
            <a:lvl2pPr marL="443787" indent="0">
              <a:buNone/>
              <a:defRPr sz="882"/>
            </a:lvl2pPr>
            <a:lvl3pPr marL="887575" indent="0">
              <a:buNone/>
              <a:defRPr sz="882"/>
            </a:lvl3pPr>
            <a:lvl4pPr marL="1331362" indent="0">
              <a:buNone/>
              <a:defRPr sz="882"/>
            </a:lvl4pPr>
            <a:lvl5pPr marL="1775149" indent="0">
              <a:buNone/>
              <a:defRPr sz="882"/>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Mauris</a:t>
            </a:r>
            <a:r>
              <a:rPr lang="en-US"/>
              <a:t> semper </a:t>
            </a:r>
            <a:r>
              <a:rPr lang="en-US" err="1"/>
              <a:t>mauris</a:t>
            </a:r>
            <a:r>
              <a:rPr lang="en-US"/>
              <a:t> </a:t>
            </a:r>
            <a:r>
              <a:rPr lang="en-US" err="1"/>
              <a:t>fringilla</a:t>
            </a:r>
            <a:r>
              <a:rPr lang="en-US"/>
              <a:t> </a:t>
            </a:r>
            <a:r>
              <a:rPr lang="en-US" err="1"/>
              <a:t>pellentesque</a:t>
            </a:r>
            <a:r>
              <a:rPr lang="en-US"/>
              <a:t> auctor. </a:t>
            </a:r>
            <a:r>
              <a:rPr lang="en-US" err="1"/>
              <a:t>Etiam</a:t>
            </a:r>
            <a:r>
              <a:rPr lang="en-US"/>
              <a:t> in </a:t>
            </a:r>
            <a:r>
              <a:rPr lang="en-US" err="1"/>
              <a:t>tempor</a:t>
            </a:r>
            <a:r>
              <a:rPr lang="en-US"/>
              <a:t> ipsum, vitae </a:t>
            </a:r>
            <a:r>
              <a:rPr lang="en-US" err="1"/>
              <a:t>eleifend</a:t>
            </a:r>
            <a:r>
              <a:rPr lang="en-US"/>
              <a:t> dui. </a:t>
            </a:r>
          </a:p>
        </p:txBody>
      </p:sp>
      <p:cxnSp>
        <p:nvCxnSpPr>
          <p:cNvPr id="21" name="Straight Connector 20">
            <a:extLst>
              <a:ext uri="{FF2B5EF4-FFF2-40B4-BE49-F238E27FC236}">
                <a16:creationId xmlns:a16="http://schemas.microsoft.com/office/drawing/2014/main" id="{DFF349B6-855D-2F4D-9836-ACFA630A1416}"/>
              </a:ext>
            </a:extLst>
          </p:cNvPr>
          <p:cNvCxnSpPr>
            <a:cxnSpLocks/>
          </p:cNvCxnSpPr>
          <p:nvPr userDrawn="1"/>
        </p:nvCxnSpPr>
        <p:spPr>
          <a:xfrm>
            <a:off x="403468" y="1862504"/>
            <a:ext cx="11340297"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A9D1819-7602-FF4D-AA3E-E7CBC91E10C4}"/>
              </a:ext>
            </a:extLst>
          </p:cNvPr>
          <p:cNvCxnSpPr>
            <a:cxnSpLocks/>
          </p:cNvCxnSpPr>
          <p:nvPr userDrawn="1"/>
        </p:nvCxnSpPr>
        <p:spPr>
          <a:xfrm>
            <a:off x="403412" y="518672"/>
            <a:ext cx="11340353" cy="0"/>
          </a:xfrm>
          <a:prstGeom prst="line">
            <a:avLst/>
          </a:prstGeom>
          <a:ln w="19050">
            <a:solidFill>
              <a:srgbClr val="F6652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FA1FD2D-1B3D-3AFB-D9E2-E1988389A221}"/>
              </a:ext>
            </a:extLst>
          </p:cNvPr>
          <p:cNvSpPr>
            <a:spLocks noGrp="1"/>
          </p:cNvSpPr>
          <p:nvPr>
            <p:ph type="title" hasCustomPrompt="1"/>
          </p:nvPr>
        </p:nvSpPr>
        <p:spPr>
          <a:xfrm>
            <a:off x="336787" y="1301391"/>
            <a:ext cx="5658218" cy="476027"/>
          </a:xfrm>
          <a:prstGeom prst="rect">
            <a:avLst/>
          </a:prstGeom>
        </p:spPr>
        <p:txBody>
          <a:bodyPr anchor="b"/>
          <a:lstStyle>
            <a:lvl1pPr>
              <a:defRPr b="0" i="0">
                <a:latin typeface="Impact" panose="020B0806030902050204" pitchFamily="34" charset="0"/>
                <a:ea typeface="GT Flexa Condensed Medium" pitchFamily="2" charset="77"/>
                <a:cs typeface="GT Flexa Condensed Medium" pitchFamily="2" charset="77"/>
              </a:defRPr>
            </a:lvl1pPr>
          </a:lstStyle>
          <a:p>
            <a:r>
              <a:rPr lang="en-US"/>
              <a:t>TITLE (IN ALL CAPS)</a:t>
            </a:r>
          </a:p>
        </p:txBody>
      </p:sp>
      <p:sp>
        <p:nvSpPr>
          <p:cNvPr id="3" name="Text Placeholder 4">
            <a:extLst>
              <a:ext uri="{FF2B5EF4-FFF2-40B4-BE49-F238E27FC236}">
                <a16:creationId xmlns:a16="http://schemas.microsoft.com/office/drawing/2014/main" id="{ECBAB0BB-84A5-0987-993D-FE96D73BF4F8}"/>
              </a:ext>
            </a:extLst>
          </p:cNvPr>
          <p:cNvSpPr>
            <a:spLocks noGrp="1"/>
          </p:cNvSpPr>
          <p:nvPr>
            <p:ph type="body" sz="quarter" idx="41" hasCustomPrompt="1"/>
          </p:nvPr>
        </p:nvSpPr>
        <p:spPr>
          <a:xfrm>
            <a:off x="336786" y="525185"/>
            <a:ext cx="2871598" cy="223474"/>
          </a:xfrm>
        </p:spPr>
        <p:txBody>
          <a:bodyPr>
            <a:noAutofit/>
          </a:bodyPr>
          <a:lstStyle>
            <a:lvl1pPr marL="0" indent="0">
              <a:buNone/>
              <a:defRPr sz="1059" b="0" i="0">
                <a:solidFill>
                  <a:srgbClr val="F66522"/>
                </a:solidFill>
                <a:latin typeface="Arial" panose="020B0604020202020204" pitchFamily="34" charset="0"/>
                <a:ea typeface="GT Flexa Expanded Regular" pitchFamily="2" charset="77"/>
                <a:cs typeface="Arial" panose="020B0604020202020204" pitchFamily="34" charset="0"/>
              </a:defRPr>
            </a:lvl1pPr>
            <a:lvl2pPr>
              <a:defRPr sz="1059"/>
            </a:lvl2pPr>
            <a:lvl3pPr>
              <a:defRPr sz="1059"/>
            </a:lvl3pPr>
            <a:lvl4pPr>
              <a:defRPr sz="1059"/>
            </a:lvl4pPr>
            <a:lvl5pPr>
              <a:defRPr sz="1059"/>
            </a:lvl5pPr>
          </a:lstStyle>
          <a:p>
            <a:pPr lvl="0"/>
            <a:r>
              <a:rPr lang="en-US"/>
              <a:t>Section</a:t>
            </a:r>
          </a:p>
        </p:txBody>
      </p:sp>
    </p:spTree>
    <p:extLst>
      <p:ext uri="{BB962C8B-B14F-4D97-AF65-F5344CB8AC3E}">
        <p14:creationId xmlns:p14="http://schemas.microsoft.com/office/powerpoint/2010/main" val="2593737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00 General — 1 col + big quote">
    <p:spTree>
      <p:nvGrpSpPr>
        <p:cNvPr id="1" name=""/>
        <p:cNvGrpSpPr/>
        <p:nvPr/>
      </p:nvGrpSpPr>
      <p:grpSpPr>
        <a:xfrm>
          <a:off x="0" y="0"/>
          <a:ext cx="0" cy="0"/>
          <a:chOff x="0" y="0"/>
          <a:chExt cx="0" cy="0"/>
        </a:xfrm>
      </p:grpSpPr>
      <p:sp>
        <p:nvSpPr>
          <p:cNvPr id="9" name="Text Placeholder 27">
            <a:extLst>
              <a:ext uri="{FF2B5EF4-FFF2-40B4-BE49-F238E27FC236}">
                <a16:creationId xmlns:a16="http://schemas.microsoft.com/office/drawing/2014/main" id="{8F1CCD6F-4D95-4C48-9C7B-E94C0B325854}"/>
              </a:ext>
            </a:extLst>
          </p:cNvPr>
          <p:cNvSpPr>
            <a:spLocks noGrp="1"/>
          </p:cNvSpPr>
          <p:nvPr>
            <p:ph type="body" sz="quarter" idx="14" hasCustomPrompt="1"/>
          </p:nvPr>
        </p:nvSpPr>
        <p:spPr>
          <a:xfrm>
            <a:off x="332645" y="1959791"/>
            <a:ext cx="5682672" cy="235526"/>
          </a:xfrm>
          <a:prstGeom prst="rect">
            <a:avLst/>
          </a:prstGeom>
        </p:spPr>
        <p:txBody>
          <a:bodyPr>
            <a:noAutofit/>
          </a:bodyPr>
          <a:lstStyle>
            <a:lvl1pPr marL="0" indent="0">
              <a:lnSpc>
                <a:spcPct val="100000"/>
              </a:lnSpc>
              <a:buNone/>
              <a:defRPr lang="en-US" sz="1588" b="0" i="0" smtClean="0">
                <a:solidFill>
                  <a:srgbClr val="004853"/>
                </a:solidFill>
                <a:effectLst/>
              </a:defRPr>
            </a:lvl1pPr>
            <a:lvl2pPr marL="443787" indent="0">
              <a:buNone/>
              <a:defRPr sz="882"/>
            </a:lvl2pPr>
            <a:lvl3pPr marL="887575" indent="0">
              <a:buNone/>
              <a:defRPr sz="882"/>
            </a:lvl3pPr>
            <a:lvl4pPr marL="1331362" indent="0">
              <a:buNone/>
              <a:defRPr sz="882"/>
            </a:lvl4pPr>
            <a:lvl5pPr marL="1775149" indent="0">
              <a:buNone/>
              <a:defRPr sz="882"/>
            </a:lvl5pPr>
          </a:lstStyle>
          <a:p>
            <a:pPr lvl="0"/>
            <a:r>
              <a:rPr lang="en-US"/>
              <a:t>Lorem Ipsum:</a:t>
            </a:r>
          </a:p>
        </p:txBody>
      </p:sp>
      <p:cxnSp>
        <p:nvCxnSpPr>
          <p:cNvPr id="10" name="Straight Connector 9">
            <a:extLst>
              <a:ext uri="{FF2B5EF4-FFF2-40B4-BE49-F238E27FC236}">
                <a16:creationId xmlns:a16="http://schemas.microsoft.com/office/drawing/2014/main" id="{85ED5878-C2BD-1B49-818A-9E20E320BF82}"/>
              </a:ext>
            </a:extLst>
          </p:cNvPr>
          <p:cNvCxnSpPr>
            <a:cxnSpLocks/>
          </p:cNvCxnSpPr>
          <p:nvPr userDrawn="1"/>
        </p:nvCxnSpPr>
        <p:spPr>
          <a:xfrm>
            <a:off x="403468" y="1862504"/>
            <a:ext cx="11340297"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 Placeholder 27">
            <a:extLst>
              <a:ext uri="{FF2B5EF4-FFF2-40B4-BE49-F238E27FC236}">
                <a16:creationId xmlns:a16="http://schemas.microsoft.com/office/drawing/2014/main" id="{4C12B103-7DF6-FF43-8EFE-114A5CDC6045}"/>
              </a:ext>
            </a:extLst>
          </p:cNvPr>
          <p:cNvSpPr>
            <a:spLocks noGrp="1"/>
          </p:cNvSpPr>
          <p:nvPr>
            <p:ph type="body" sz="quarter" idx="15" hasCustomPrompt="1"/>
          </p:nvPr>
        </p:nvSpPr>
        <p:spPr>
          <a:xfrm>
            <a:off x="332645" y="2353709"/>
            <a:ext cx="5682672" cy="3562997"/>
          </a:xfrm>
          <a:prstGeom prst="rect">
            <a:avLst/>
          </a:prstGeom>
        </p:spPr>
        <p:txBody>
          <a:bodyPr>
            <a:noAutofit/>
          </a:bodyPr>
          <a:lstStyle>
            <a:lvl1pPr marL="151287" indent="-151287">
              <a:lnSpc>
                <a:spcPct val="100000"/>
              </a:lnSpc>
              <a:buClr>
                <a:srgbClr val="F66522"/>
              </a:buClr>
              <a:buSzPct val="70000"/>
              <a:buFontTx/>
              <a:buBlip>
                <a:blip r:embed="rId2"/>
              </a:buBlip>
              <a:defRPr lang="en-US" sz="1235" b="0" i="0" smtClean="0">
                <a:solidFill>
                  <a:srgbClr val="004853"/>
                </a:solidFill>
                <a:effectLst/>
                <a:latin typeface="Arial" panose="020B0604020202020204" pitchFamily="34" charset="0"/>
                <a:ea typeface="GT America Light" pitchFamily="2" charset="77"/>
                <a:cs typeface="Arial" panose="020B0604020202020204" pitchFamily="34" charset="0"/>
              </a:defRPr>
            </a:lvl1pPr>
            <a:lvl2pPr marL="443787" indent="0">
              <a:buNone/>
              <a:defRPr sz="882"/>
            </a:lvl2pPr>
            <a:lvl3pPr marL="887575" indent="0">
              <a:buNone/>
              <a:defRPr sz="882"/>
            </a:lvl3pPr>
            <a:lvl4pPr marL="1331362" indent="0">
              <a:buNone/>
              <a:defRPr sz="882"/>
            </a:lvl4pPr>
            <a:lvl5pPr marL="1775149" indent="0">
              <a:buNone/>
              <a:defRPr sz="882"/>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Mauris</a:t>
            </a:r>
            <a:r>
              <a:rPr lang="en-US"/>
              <a:t> semper </a:t>
            </a:r>
            <a:r>
              <a:rPr lang="en-US" err="1"/>
              <a:t>mauris</a:t>
            </a:r>
            <a:r>
              <a:rPr lang="en-US"/>
              <a:t> </a:t>
            </a:r>
            <a:r>
              <a:rPr lang="en-US" err="1"/>
              <a:t>fringilla</a:t>
            </a:r>
            <a:r>
              <a:rPr lang="en-US"/>
              <a:t> </a:t>
            </a:r>
            <a:r>
              <a:rPr lang="en-US" err="1"/>
              <a:t>pellentesque</a:t>
            </a:r>
            <a:r>
              <a:rPr lang="en-US"/>
              <a:t> auctor. </a:t>
            </a:r>
            <a:r>
              <a:rPr lang="en-US" err="1"/>
              <a:t>Etiam</a:t>
            </a:r>
            <a:r>
              <a:rPr lang="en-US"/>
              <a:t> in </a:t>
            </a:r>
            <a:r>
              <a:rPr lang="en-US" err="1"/>
              <a:t>tempor</a:t>
            </a:r>
            <a:r>
              <a:rPr lang="en-US"/>
              <a:t> ipsum, vitae </a:t>
            </a:r>
            <a:r>
              <a:rPr lang="en-US" err="1"/>
              <a:t>eleifend</a:t>
            </a:r>
            <a:r>
              <a:rPr lang="en-US"/>
              <a:t> dui. </a:t>
            </a:r>
          </a:p>
          <a:p>
            <a:pPr lvl="0"/>
            <a:r>
              <a:rPr lang="en-US"/>
              <a:t>Proin vel convallis </a:t>
            </a:r>
            <a:r>
              <a:rPr lang="en-US" err="1"/>
              <a:t>massa</a:t>
            </a:r>
            <a:r>
              <a:rPr lang="en-US"/>
              <a:t>. </a:t>
            </a:r>
            <a:r>
              <a:rPr lang="en-US" err="1"/>
              <a:t>Mauris</a:t>
            </a:r>
            <a:r>
              <a:rPr lang="en-US"/>
              <a:t> at </a:t>
            </a:r>
            <a:r>
              <a:rPr lang="en-US" err="1"/>
              <a:t>nunc</a:t>
            </a:r>
            <a:r>
              <a:rPr lang="en-US"/>
              <a:t> vitae </a:t>
            </a:r>
            <a:r>
              <a:rPr lang="en-US" err="1"/>
              <a:t>justo</a:t>
            </a:r>
            <a:r>
              <a:rPr lang="en-US"/>
              <a:t> </a:t>
            </a:r>
            <a:r>
              <a:rPr lang="en-US" err="1"/>
              <a:t>finibus</a:t>
            </a:r>
            <a:r>
              <a:rPr lang="en-US"/>
              <a:t> </a:t>
            </a:r>
            <a:r>
              <a:rPr lang="en-US" err="1"/>
              <a:t>efficitur</a:t>
            </a:r>
            <a:r>
              <a:rPr lang="en-US"/>
              <a:t> </a:t>
            </a:r>
            <a:r>
              <a:rPr lang="en-US" err="1"/>
              <a:t>ut</a:t>
            </a:r>
            <a:r>
              <a:rPr lang="en-US"/>
              <a:t> at </a:t>
            </a:r>
            <a:r>
              <a:rPr lang="en-US" err="1"/>
              <a:t>risus</a:t>
            </a:r>
            <a:r>
              <a:rPr lang="en-US"/>
              <a:t>. </a:t>
            </a:r>
            <a:r>
              <a:rPr lang="en-US" err="1"/>
              <a:t>Mauris</a:t>
            </a:r>
            <a:r>
              <a:rPr lang="en-US"/>
              <a:t> sit </a:t>
            </a:r>
            <a:r>
              <a:rPr lang="en-US" err="1"/>
              <a:t>amet</a:t>
            </a:r>
            <a:r>
              <a:rPr lang="en-US"/>
              <a:t> </a:t>
            </a:r>
            <a:r>
              <a:rPr lang="en-US" err="1"/>
              <a:t>neque</a:t>
            </a:r>
            <a:r>
              <a:rPr lang="en-US"/>
              <a:t> id </a:t>
            </a:r>
            <a:r>
              <a:rPr lang="en-US" err="1"/>
              <a:t>turpis</a:t>
            </a:r>
            <a:r>
              <a:rPr lang="en-US"/>
              <a:t> fermentum </a:t>
            </a:r>
            <a:r>
              <a:rPr lang="en-US" err="1"/>
              <a:t>elementum</a:t>
            </a:r>
            <a:r>
              <a:rPr lang="en-US"/>
              <a:t>. In </a:t>
            </a:r>
            <a:r>
              <a:rPr lang="en-US" err="1"/>
              <a:t>efficitur</a:t>
            </a:r>
            <a:r>
              <a:rPr lang="en-US"/>
              <a:t> sed </a:t>
            </a:r>
            <a:r>
              <a:rPr lang="en-US" err="1"/>
              <a:t>enim</a:t>
            </a:r>
            <a:r>
              <a:rPr lang="en-US"/>
              <a:t> vitae </a:t>
            </a:r>
            <a:r>
              <a:rPr lang="en-US" err="1"/>
              <a:t>egestas</a:t>
            </a:r>
            <a:r>
              <a:rPr lang="en-US"/>
              <a:t>. </a:t>
            </a:r>
          </a:p>
          <a:p>
            <a:pPr lvl="0"/>
            <a:r>
              <a:rPr lang="en-US" err="1"/>
              <a:t>Curabitur</a:t>
            </a:r>
            <a:r>
              <a:rPr lang="en-US"/>
              <a:t> </a:t>
            </a:r>
            <a:r>
              <a:rPr lang="en-US" err="1"/>
              <a:t>vulputate</a:t>
            </a:r>
            <a:r>
              <a:rPr lang="en-US"/>
              <a:t> nisi non </a:t>
            </a:r>
            <a:r>
              <a:rPr lang="en-US" err="1"/>
              <a:t>luctus</a:t>
            </a:r>
            <a:r>
              <a:rPr lang="en-US"/>
              <a:t> </a:t>
            </a:r>
            <a:r>
              <a:rPr lang="en-US" err="1"/>
              <a:t>rhoncus</a:t>
            </a:r>
            <a:r>
              <a:rPr lang="en-US"/>
              <a:t>. </a:t>
            </a:r>
            <a:r>
              <a:rPr lang="en-US" err="1"/>
              <a:t>Nullam</a:t>
            </a:r>
            <a:r>
              <a:rPr lang="en-US"/>
              <a:t> id </a:t>
            </a:r>
            <a:r>
              <a:rPr lang="en-US" err="1"/>
              <a:t>mauris</a:t>
            </a:r>
            <a:r>
              <a:rPr lang="en-US"/>
              <a:t> sem. </a:t>
            </a:r>
            <a:r>
              <a:rPr lang="en-US" err="1"/>
              <a:t>Nulla</a:t>
            </a:r>
            <a:r>
              <a:rPr lang="en-US"/>
              <a:t> dictum mi </a:t>
            </a:r>
            <a:r>
              <a:rPr lang="en-US" err="1"/>
              <a:t>massa</a:t>
            </a:r>
            <a:r>
              <a:rPr lang="en-US"/>
              <a:t>, </a:t>
            </a:r>
            <a:r>
              <a:rPr lang="en-US" err="1"/>
              <a:t>finibus</a:t>
            </a:r>
            <a:r>
              <a:rPr lang="en-US"/>
              <a:t> </a:t>
            </a:r>
            <a:r>
              <a:rPr lang="en-US" err="1"/>
              <a:t>malesuada</a:t>
            </a:r>
            <a:r>
              <a:rPr lang="en-US"/>
              <a:t> eros </a:t>
            </a:r>
            <a:r>
              <a:rPr lang="en-US" err="1"/>
              <a:t>aliquam</a:t>
            </a:r>
            <a:r>
              <a:rPr lang="en-US"/>
              <a:t> non. Integer </a:t>
            </a:r>
            <a:r>
              <a:rPr lang="en-US" err="1"/>
              <a:t>nec</a:t>
            </a:r>
            <a:r>
              <a:rPr lang="en-US"/>
              <a:t> ante fermentum, </a:t>
            </a:r>
            <a:r>
              <a:rPr lang="en-US" err="1"/>
              <a:t>ultrices</a:t>
            </a:r>
            <a:r>
              <a:rPr lang="en-US"/>
              <a:t> nisi </a:t>
            </a:r>
            <a:r>
              <a:rPr lang="en-US" err="1"/>
              <a:t>nec</a:t>
            </a:r>
            <a:r>
              <a:rPr lang="en-US"/>
              <a:t>, </a:t>
            </a:r>
            <a:r>
              <a:rPr lang="en-US" err="1"/>
              <a:t>efficitur</a:t>
            </a:r>
            <a:r>
              <a:rPr lang="en-US"/>
              <a:t> ante. </a:t>
            </a:r>
          </a:p>
          <a:p>
            <a:pPr lvl="0"/>
            <a:r>
              <a:rPr lang="en-US"/>
              <a:t>Nam </a:t>
            </a:r>
            <a:r>
              <a:rPr lang="en-US" err="1"/>
              <a:t>varius</a:t>
            </a:r>
            <a:r>
              <a:rPr lang="en-US"/>
              <a:t> </a:t>
            </a:r>
            <a:r>
              <a:rPr lang="en-US" err="1"/>
              <a:t>quam</a:t>
            </a:r>
            <a:r>
              <a:rPr lang="en-US"/>
              <a:t> </a:t>
            </a:r>
            <a:r>
              <a:rPr lang="en-US" err="1"/>
              <a:t>eu</a:t>
            </a:r>
            <a:r>
              <a:rPr lang="en-US"/>
              <a:t> diam semper, et </a:t>
            </a:r>
            <a:r>
              <a:rPr lang="en-US" err="1"/>
              <a:t>efficitur</a:t>
            </a:r>
            <a:r>
              <a:rPr lang="en-US"/>
              <a:t> </a:t>
            </a:r>
            <a:r>
              <a:rPr lang="en-US" err="1"/>
              <a:t>risus</a:t>
            </a:r>
            <a:r>
              <a:rPr lang="en-US"/>
              <a:t> </a:t>
            </a:r>
            <a:r>
              <a:rPr lang="en-US" err="1"/>
              <a:t>venenatis</a:t>
            </a:r>
            <a:r>
              <a:rPr lang="en-US"/>
              <a:t>. Ut </a:t>
            </a:r>
            <a:r>
              <a:rPr lang="en-US" err="1"/>
              <a:t>hendrerit</a:t>
            </a:r>
            <a:r>
              <a:rPr lang="en-US"/>
              <a:t> libero </a:t>
            </a:r>
            <a:r>
              <a:rPr lang="en-US" err="1"/>
              <a:t>nunc</a:t>
            </a:r>
            <a:r>
              <a:rPr lang="en-US"/>
              <a:t>, in </a:t>
            </a:r>
            <a:r>
              <a:rPr lang="en-US" err="1"/>
              <a:t>euismod</a:t>
            </a:r>
            <a:r>
              <a:rPr lang="en-US"/>
              <a:t> </a:t>
            </a:r>
            <a:r>
              <a:rPr lang="en-US" err="1"/>
              <a:t>metus</a:t>
            </a:r>
            <a:r>
              <a:rPr lang="en-US"/>
              <a:t> tempus ac. </a:t>
            </a:r>
          </a:p>
          <a:p>
            <a:pPr lvl="0"/>
            <a:r>
              <a:rPr lang="en-US" err="1"/>
              <a:t>Nulla</a:t>
            </a:r>
            <a:r>
              <a:rPr lang="en-US"/>
              <a:t> </a:t>
            </a:r>
            <a:r>
              <a:rPr lang="en-US" err="1"/>
              <a:t>facilisi</a:t>
            </a:r>
            <a:r>
              <a:rPr lang="en-US"/>
              <a:t>. </a:t>
            </a:r>
            <a:r>
              <a:rPr lang="en-US" err="1"/>
              <a:t>Nullam</a:t>
            </a:r>
            <a:r>
              <a:rPr lang="en-US"/>
              <a:t> et </a:t>
            </a:r>
            <a:r>
              <a:rPr lang="en-US" err="1"/>
              <a:t>laoreet</a:t>
            </a:r>
            <a:r>
              <a:rPr lang="en-US"/>
              <a:t> magna, et </a:t>
            </a:r>
            <a:r>
              <a:rPr lang="en-US" err="1"/>
              <a:t>venenatis</a:t>
            </a:r>
            <a:r>
              <a:rPr lang="en-US"/>
              <a:t> </a:t>
            </a:r>
            <a:r>
              <a:rPr lang="en-US" err="1"/>
              <a:t>turpis</a:t>
            </a:r>
            <a:r>
              <a:rPr lang="en-US"/>
              <a:t>. Donec </a:t>
            </a:r>
            <a:r>
              <a:rPr lang="en-US" err="1"/>
              <a:t>quis</a:t>
            </a:r>
            <a:r>
              <a:rPr lang="en-US"/>
              <a:t> </a:t>
            </a:r>
            <a:r>
              <a:rPr lang="en-US" err="1"/>
              <a:t>tellus</a:t>
            </a:r>
            <a:r>
              <a:rPr lang="en-US"/>
              <a:t> at </a:t>
            </a:r>
            <a:r>
              <a:rPr lang="en-US" err="1"/>
              <a:t>mauris</a:t>
            </a:r>
            <a:r>
              <a:rPr lang="en-US"/>
              <a:t> </a:t>
            </a:r>
            <a:r>
              <a:rPr lang="en-US" err="1"/>
              <a:t>finibus</a:t>
            </a:r>
            <a:r>
              <a:rPr lang="en-US"/>
              <a:t> </a:t>
            </a:r>
            <a:r>
              <a:rPr lang="en-US" err="1"/>
              <a:t>fringilla</a:t>
            </a:r>
            <a:r>
              <a:rPr lang="en-US"/>
              <a:t> in vel ipsum. Sed </a:t>
            </a:r>
            <a:r>
              <a:rPr lang="en-US" err="1"/>
              <a:t>dapibus</a:t>
            </a:r>
            <a:r>
              <a:rPr lang="en-US"/>
              <a:t> </a:t>
            </a:r>
            <a:r>
              <a:rPr lang="en-US" err="1"/>
              <a:t>erat</a:t>
            </a:r>
            <a:r>
              <a:rPr lang="en-US"/>
              <a:t> libero. Nam </a:t>
            </a:r>
            <a:r>
              <a:rPr lang="en-US" err="1"/>
              <a:t>mattis</a:t>
            </a:r>
            <a:r>
              <a:rPr lang="en-US"/>
              <a:t> </a:t>
            </a:r>
            <a:r>
              <a:rPr lang="en-US" err="1"/>
              <a:t>viverra</a:t>
            </a:r>
            <a:r>
              <a:rPr lang="en-US"/>
              <a:t> </a:t>
            </a:r>
            <a:r>
              <a:rPr lang="en-US" err="1"/>
              <a:t>leo</a:t>
            </a:r>
            <a:r>
              <a:rPr lang="en-US"/>
              <a:t> </a:t>
            </a:r>
            <a:r>
              <a:rPr lang="en-US" err="1"/>
              <a:t>eget</a:t>
            </a:r>
            <a:r>
              <a:rPr lang="en-US"/>
              <a:t>.</a:t>
            </a:r>
          </a:p>
        </p:txBody>
      </p:sp>
      <p:cxnSp>
        <p:nvCxnSpPr>
          <p:cNvPr id="26" name="Straight Connector 25">
            <a:extLst>
              <a:ext uri="{FF2B5EF4-FFF2-40B4-BE49-F238E27FC236}">
                <a16:creationId xmlns:a16="http://schemas.microsoft.com/office/drawing/2014/main" id="{0A9D1819-7602-FF4D-AA3E-E7CBC91E10C4}"/>
              </a:ext>
            </a:extLst>
          </p:cNvPr>
          <p:cNvCxnSpPr>
            <a:cxnSpLocks/>
          </p:cNvCxnSpPr>
          <p:nvPr userDrawn="1"/>
        </p:nvCxnSpPr>
        <p:spPr>
          <a:xfrm>
            <a:off x="403412" y="518672"/>
            <a:ext cx="11340353" cy="0"/>
          </a:xfrm>
          <a:prstGeom prst="line">
            <a:avLst/>
          </a:prstGeom>
          <a:ln w="19050">
            <a:solidFill>
              <a:srgbClr val="F6652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B63451DB-5081-1576-69CA-45481750A068}"/>
              </a:ext>
            </a:extLst>
          </p:cNvPr>
          <p:cNvSpPr>
            <a:spLocks noGrp="1"/>
          </p:cNvSpPr>
          <p:nvPr>
            <p:ph type="body" sz="quarter" idx="41" hasCustomPrompt="1"/>
          </p:nvPr>
        </p:nvSpPr>
        <p:spPr>
          <a:xfrm>
            <a:off x="336786" y="525185"/>
            <a:ext cx="2871598" cy="223474"/>
          </a:xfrm>
        </p:spPr>
        <p:txBody>
          <a:bodyPr>
            <a:noAutofit/>
          </a:bodyPr>
          <a:lstStyle>
            <a:lvl1pPr marL="0" indent="0">
              <a:buNone/>
              <a:defRPr sz="1059" b="0" i="0">
                <a:solidFill>
                  <a:srgbClr val="F66522"/>
                </a:solidFill>
                <a:latin typeface="Arial" panose="020B0604020202020204" pitchFamily="34" charset="0"/>
                <a:ea typeface="GT Flexa Expanded Regular" pitchFamily="2" charset="77"/>
                <a:cs typeface="Arial" panose="020B0604020202020204" pitchFamily="34" charset="0"/>
              </a:defRPr>
            </a:lvl1pPr>
            <a:lvl2pPr>
              <a:defRPr sz="1059"/>
            </a:lvl2pPr>
            <a:lvl3pPr>
              <a:defRPr sz="1059"/>
            </a:lvl3pPr>
            <a:lvl4pPr>
              <a:defRPr sz="1059"/>
            </a:lvl4pPr>
            <a:lvl5pPr>
              <a:defRPr sz="1059"/>
            </a:lvl5pPr>
          </a:lstStyle>
          <a:p>
            <a:pPr lvl="0"/>
            <a:r>
              <a:rPr lang="en-US"/>
              <a:t>Section</a:t>
            </a:r>
          </a:p>
        </p:txBody>
      </p:sp>
      <p:sp>
        <p:nvSpPr>
          <p:cNvPr id="17" name="Title 1">
            <a:extLst>
              <a:ext uri="{FF2B5EF4-FFF2-40B4-BE49-F238E27FC236}">
                <a16:creationId xmlns:a16="http://schemas.microsoft.com/office/drawing/2014/main" id="{0F971484-065E-D04B-847D-F10979B02860}"/>
              </a:ext>
            </a:extLst>
          </p:cNvPr>
          <p:cNvSpPr>
            <a:spLocks noGrp="1"/>
          </p:cNvSpPr>
          <p:nvPr>
            <p:ph type="title" hasCustomPrompt="1"/>
          </p:nvPr>
        </p:nvSpPr>
        <p:spPr>
          <a:xfrm>
            <a:off x="336787" y="1301391"/>
            <a:ext cx="5658218" cy="476027"/>
          </a:xfrm>
          <a:prstGeom prst="rect">
            <a:avLst/>
          </a:prstGeom>
        </p:spPr>
        <p:txBody>
          <a:bodyPr anchor="b"/>
          <a:lstStyle>
            <a:lvl1pPr>
              <a:defRPr b="0" i="0">
                <a:latin typeface="Impact" panose="020B0806030902050204" pitchFamily="34" charset="0"/>
                <a:ea typeface="GT Flexa Condensed Medium" pitchFamily="2" charset="77"/>
                <a:cs typeface="GT Flexa Condensed Medium" pitchFamily="2" charset="77"/>
              </a:defRPr>
            </a:lvl1pPr>
          </a:lstStyle>
          <a:p>
            <a:r>
              <a:rPr lang="en-US"/>
              <a:t>TITLE (IN ALL CAPS)</a:t>
            </a:r>
          </a:p>
        </p:txBody>
      </p:sp>
      <p:sp>
        <p:nvSpPr>
          <p:cNvPr id="2" name="Footer Placeholder 17">
            <a:extLst>
              <a:ext uri="{FF2B5EF4-FFF2-40B4-BE49-F238E27FC236}">
                <a16:creationId xmlns:a16="http://schemas.microsoft.com/office/drawing/2014/main" id="{EA53DE57-3706-1846-BD12-C7E0B105C72B}"/>
              </a:ext>
            </a:extLst>
          </p:cNvPr>
          <p:cNvSpPr>
            <a:spLocks noGrp="1"/>
          </p:cNvSpPr>
          <p:nvPr>
            <p:ph type="ftr" sz="quarter" idx="3"/>
          </p:nvPr>
        </p:nvSpPr>
        <p:spPr>
          <a:xfrm>
            <a:off x="1747991" y="6516030"/>
            <a:ext cx="1111141" cy="217254"/>
          </a:xfrm>
          <a:prstGeom prst="rect">
            <a:avLst/>
          </a:prstGeom>
        </p:spPr>
        <p:txBody>
          <a:bodyPr vert="horz" lIns="91440" tIns="45720" rIns="91440" bIns="45720" rtlCol="0" anchor="ctr"/>
          <a:lstStyle>
            <a:lvl1pPr algn="l">
              <a:defRPr sz="882">
                <a:solidFill>
                  <a:srgbClr val="004853"/>
                </a:solidFill>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969739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9C135-582F-8AE3-1E35-C6F364F82C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2A86D7-8DB6-288F-F7F5-8F939118E0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7B0BD2-914E-6F43-7EC9-932B16687446}"/>
              </a:ext>
            </a:extLst>
          </p:cNvPr>
          <p:cNvSpPr>
            <a:spLocks noGrp="1"/>
          </p:cNvSpPr>
          <p:nvPr>
            <p:ph type="dt" sz="half" idx="10"/>
          </p:nvPr>
        </p:nvSpPr>
        <p:spPr/>
        <p:txBody>
          <a:bodyPr/>
          <a:lstStyle/>
          <a:p>
            <a:fld id="{F66585CD-FD83-4BFF-B179-5FAC49C11E60}" type="datetimeFigureOut">
              <a:rPr lang="en-US" smtClean="0"/>
              <a:t>8/25/2026</a:t>
            </a:fld>
            <a:endParaRPr lang="en-US"/>
          </a:p>
        </p:txBody>
      </p:sp>
      <p:sp>
        <p:nvSpPr>
          <p:cNvPr id="5" name="Footer Placeholder 4">
            <a:extLst>
              <a:ext uri="{FF2B5EF4-FFF2-40B4-BE49-F238E27FC236}">
                <a16:creationId xmlns:a16="http://schemas.microsoft.com/office/drawing/2014/main" id="{BEDD1D87-BA40-7009-3733-B8E8DD06A3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4952A7-1375-C680-649F-DFA1D49DA756}"/>
              </a:ext>
            </a:extLst>
          </p:cNvPr>
          <p:cNvSpPr>
            <a:spLocks noGrp="1"/>
          </p:cNvSpPr>
          <p:nvPr>
            <p:ph type="sldNum" sz="quarter" idx="12"/>
          </p:nvPr>
        </p:nvSpPr>
        <p:spPr/>
        <p:txBody>
          <a:bodyPr/>
          <a:lstStyle/>
          <a:p>
            <a:fld id="{06D425BF-86E7-41E4-9992-5681C12083D0}" type="slidenum">
              <a:rPr lang="en-US" smtClean="0"/>
              <a:t>‹#›</a:t>
            </a:fld>
            <a:endParaRPr lang="en-US"/>
          </a:p>
        </p:txBody>
      </p:sp>
    </p:spTree>
    <p:extLst>
      <p:ext uri="{BB962C8B-B14F-4D97-AF65-F5344CB8AC3E}">
        <p14:creationId xmlns:p14="http://schemas.microsoft.com/office/powerpoint/2010/main" val="3363157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108EB-C9A7-CEB1-D0B0-DEAA783F6A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69825C9-113B-7553-BDD3-CBEA7728E8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0DFC49-C083-62E8-C619-D7450B9B2BEA}"/>
              </a:ext>
            </a:extLst>
          </p:cNvPr>
          <p:cNvSpPr>
            <a:spLocks noGrp="1"/>
          </p:cNvSpPr>
          <p:nvPr>
            <p:ph type="dt" sz="half" idx="10"/>
          </p:nvPr>
        </p:nvSpPr>
        <p:spPr/>
        <p:txBody>
          <a:bodyPr/>
          <a:lstStyle/>
          <a:p>
            <a:fld id="{F66585CD-FD83-4BFF-B179-5FAC49C11E60}" type="datetimeFigureOut">
              <a:rPr lang="en-US" smtClean="0"/>
              <a:t>8/25/2026</a:t>
            </a:fld>
            <a:endParaRPr lang="en-US"/>
          </a:p>
        </p:txBody>
      </p:sp>
      <p:sp>
        <p:nvSpPr>
          <p:cNvPr id="5" name="Footer Placeholder 4">
            <a:extLst>
              <a:ext uri="{FF2B5EF4-FFF2-40B4-BE49-F238E27FC236}">
                <a16:creationId xmlns:a16="http://schemas.microsoft.com/office/drawing/2014/main" id="{3A910CC9-8758-6672-58B2-C080ED80B3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2015BD-3A9B-0D2B-1690-E58C74A745E1}"/>
              </a:ext>
            </a:extLst>
          </p:cNvPr>
          <p:cNvSpPr>
            <a:spLocks noGrp="1"/>
          </p:cNvSpPr>
          <p:nvPr>
            <p:ph type="sldNum" sz="quarter" idx="12"/>
          </p:nvPr>
        </p:nvSpPr>
        <p:spPr/>
        <p:txBody>
          <a:bodyPr/>
          <a:lstStyle/>
          <a:p>
            <a:fld id="{06D425BF-86E7-41E4-9992-5681C12083D0}" type="slidenum">
              <a:rPr lang="en-US" smtClean="0"/>
              <a:t>‹#›</a:t>
            </a:fld>
            <a:endParaRPr lang="en-US"/>
          </a:p>
        </p:txBody>
      </p:sp>
    </p:spTree>
    <p:extLst>
      <p:ext uri="{BB962C8B-B14F-4D97-AF65-F5344CB8AC3E}">
        <p14:creationId xmlns:p14="http://schemas.microsoft.com/office/powerpoint/2010/main" val="427567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FCCB3-D73F-A5F8-61C3-7CA54E0103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6098F8-A9FB-88A9-CAE2-D85089B906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FCE9D31-4630-765C-8395-58091FB0D3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2EEDEF-C023-9B97-27F6-DA8FB04816BA}"/>
              </a:ext>
            </a:extLst>
          </p:cNvPr>
          <p:cNvSpPr>
            <a:spLocks noGrp="1"/>
          </p:cNvSpPr>
          <p:nvPr>
            <p:ph type="dt" sz="half" idx="10"/>
          </p:nvPr>
        </p:nvSpPr>
        <p:spPr/>
        <p:txBody>
          <a:bodyPr/>
          <a:lstStyle/>
          <a:p>
            <a:fld id="{F66585CD-FD83-4BFF-B179-5FAC49C11E60}" type="datetimeFigureOut">
              <a:rPr lang="en-US" smtClean="0"/>
              <a:t>8/25/2026</a:t>
            </a:fld>
            <a:endParaRPr lang="en-US"/>
          </a:p>
        </p:txBody>
      </p:sp>
      <p:sp>
        <p:nvSpPr>
          <p:cNvPr id="6" name="Footer Placeholder 5">
            <a:extLst>
              <a:ext uri="{FF2B5EF4-FFF2-40B4-BE49-F238E27FC236}">
                <a16:creationId xmlns:a16="http://schemas.microsoft.com/office/drawing/2014/main" id="{1A300114-78A8-0DAD-0E3F-50841971C4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305709-88F9-98AD-92CD-13C0155D272F}"/>
              </a:ext>
            </a:extLst>
          </p:cNvPr>
          <p:cNvSpPr>
            <a:spLocks noGrp="1"/>
          </p:cNvSpPr>
          <p:nvPr>
            <p:ph type="sldNum" sz="quarter" idx="12"/>
          </p:nvPr>
        </p:nvSpPr>
        <p:spPr/>
        <p:txBody>
          <a:bodyPr/>
          <a:lstStyle/>
          <a:p>
            <a:fld id="{06D425BF-86E7-41E4-9992-5681C12083D0}" type="slidenum">
              <a:rPr lang="en-US" smtClean="0"/>
              <a:t>‹#›</a:t>
            </a:fld>
            <a:endParaRPr lang="en-US"/>
          </a:p>
        </p:txBody>
      </p:sp>
    </p:spTree>
    <p:extLst>
      <p:ext uri="{BB962C8B-B14F-4D97-AF65-F5344CB8AC3E}">
        <p14:creationId xmlns:p14="http://schemas.microsoft.com/office/powerpoint/2010/main" val="148225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F3B9D-4037-FE32-0055-1687E774716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A00497-8E28-73E0-9491-917BDA14A0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BE4AF8-0C15-30EB-9FA5-67679F69C0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142AC9-8C04-03E7-7E9A-BDF0EFBA94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9E16CF-F1CE-C127-8954-D648A0EF43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0DAD16-A31D-1172-A621-148D4322A30A}"/>
              </a:ext>
            </a:extLst>
          </p:cNvPr>
          <p:cNvSpPr>
            <a:spLocks noGrp="1"/>
          </p:cNvSpPr>
          <p:nvPr>
            <p:ph type="dt" sz="half" idx="10"/>
          </p:nvPr>
        </p:nvSpPr>
        <p:spPr/>
        <p:txBody>
          <a:bodyPr/>
          <a:lstStyle/>
          <a:p>
            <a:fld id="{F66585CD-FD83-4BFF-B179-5FAC49C11E60}" type="datetimeFigureOut">
              <a:rPr lang="en-US" smtClean="0"/>
              <a:t>8/25/2026</a:t>
            </a:fld>
            <a:endParaRPr lang="en-US"/>
          </a:p>
        </p:txBody>
      </p:sp>
      <p:sp>
        <p:nvSpPr>
          <p:cNvPr id="8" name="Footer Placeholder 7">
            <a:extLst>
              <a:ext uri="{FF2B5EF4-FFF2-40B4-BE49-F238E27FC236}">
                <a16:creationId xmlns:a16="http://schemas.microsoft.com/office/drawing/2014/main" id="{0082049E-86A9-6FEA-3B9F-174850E8C4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B56B07C-C576-D650-D6BE-C059AE5E5187}"/>
              </a:ext>
            </a:extLst>
          </p:cNvPr>
          <p:cNvSpPr>
            <a:spLocks noGrp="1"/>
          </p:cNvSpPr>
          <p:nvPr>
            <p:ph type="sldNum" sz="quarter" idx="12"/>
          </p:nvPr>
        </p:nvSpPr>
        <p:spPr/>
        <p:txBody>
          <a:bodyPr/>
          <a:lstStyle/>
          <a:p>
            <a:fld id="{06D425BF-86E7-41E4-9992-5681C12083D0}" type="slidenum">
              <a:rPr lang="en-US" smtClean="0"/>
              <a:t>‹#›</a:t>
            </a:fld>
            <a:endParaRPr lang="en-US"/>
          </a:p>
        </p:txBody>
      </p:sp>
    </p:spTree>
    <p:extLst>
      <p:ext uri="{BB962C8B-B14F-4D97-AF65-F5344CB8AC3E}">
        <p14:creationId xmlns:p14="http://schemas.microsoft.com/office/powerpoint/2010/main" val="14249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73354-88EF-9027-FEAA-DB0496EB5D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565895-AF4E-26D6-C16D-8C733EC3A486}"/>
              </a:ext>
            </a:extLst>
          </p:cNvPr>
          <p:cNvSpPr>
            <a:spLocks noGrp="1"/>
          </p:cNvSpPr>
          <p:nvPr>
            <p:ph type="dt" sz="half" idx="10"/>
          </p:nvPr>
        </p:nvSpPr>
        <p:spPr/>
        <p:txBody>
          <a:bodyPr/>
          <a:lstStyle/>
          <a:p>
            <a:fld id="{F66585CD-FD83-4BFF-B179-5FAC49C11E60}" type="datetimeFigureOut">
              <a:rPr lang="en-US" smtClean="0"/>
              <a:t>8/25/2026</a:t>
            </a:fld>
            <a:endParaRPr lang="en-US"/>
          </a:p>
        </p:txBody>
      </p:sp>
      <p:sp>
        <p:nvSpPr>
          <p:cNvPr id="4" name="Footer Placeholder 3">
            <a:extLst>
              <a:ext uri="{FF2B5EF4-FFF2-40B4-BE49-F238E27FC236}">
                <a16:creationId xmlns:a16="http://schemas.microsoft.com/office/drawing/2014/main" id="{26F16AC0-54EB-A15D-D05C-70560CB7E1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58BCC0-A860-19D3-196F-D1C454EDE501}"/>
              </a:ext>
            </a:extLst>
          </p:cNvPr>
          <p:cNvSpPr>
            <a:spLocks noGrp="1"/>
          </p:cNvSpPr>
          <p:nvPr>
            <p:ph type="sldNum" sz="quarter" idx="12"/>
          </p:nvPr>
        </p:nvSpPr>
        <p:spPr/>
        <p:txBody>
          <a:bodyPr/>
          <a:lstStyle/>
          <a:p>
            <a:fld id="{06D425BF-86E7-41E4-9992-5681C12083D0}" type="slidenum">
              <a:rPr lang="en-US" smtClean="0"/>
              <a:t>‹#›</a:t>
            </a:fld>
            <a:endParaRPr lang="en-US"/>
          </a:p>
        </p:txBody>
      </p:sp>
    </p:spTree>
    <p:extLst>
      <p:ext uri="{BB962C8B-B14F-4D97-AF65-F5344CB8AC3E}">
        <p14:creationId xmlns:p14="http://schemas.microsoft.com/office/powerpoint/2010/main" val="388829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3C8B3E-0102-CF69-E9C6-E40D92D010BB}"/>
              </a:ext>
            </a:extLst>
          </p:cNvPr>
          <p:cNvSpPr>
            <a:spLocks noGrp="1"/>
          </p:cNvSpPr>
          <p:nvPr>
            <p:ph type="dt" sz="half" idx="10"/>
          </p:nvPr>
        </p:nvSpPr>
        <p:spPr/>
        <p:txBody>
          <a:bodyPr/>
          <a:lstStyle/>
          <a:p>
            <a:fld id="{F66585CD-FD83-4BFF-B179-5FAC49C11E60}" type="datetimeFigureOut">
              <a:rPr lang="en-US" smtClean="0"/>
              <a:t>8/25/2026</a:t>
            </a:fld>
            <a:endParaRPr lang="en-US"/>
          </a:p>
        </p:txBody>
      </p:sp>
      <p:sp>
        <p:nvSpPr>
          <p:cNvPr id="3" name="Footer Placeholder 2">
            <a:extLst>
              <a:ext uri="{FF2B5EF4-FFF2-40B4-BE49-F238E27FC236}">
                <a16:creationId xmlns:a16="http://schemas.microsoft.com/office/drawing/2014/main" id="{F0C4754A-4E3C-E38A-6117-4FC86BA78C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B29EE4-422A-AA97-DDE9-E53595D0A858}"/>
              </a:ext>
            </a:extLst>
          </p:cNvPr>
          <p:cNvSpPr>
            <a:spLocks noGrp="1"/>
          </p:cNvSpPr>
          <p:nvPr>
            <p:ph type="sldNum" sz="quarter" idx="12"/>
          </p:nvPr>
        </p:nvSpPr>
        <p:spPr/>
        <p:txBody>
          <a:bodyPr/>
          <a:lstStyle/>
          <a:p>
            <a:fld id="{06D425BF-86E7-41E4-9992-5681C12083D0}" type="slidenum">
              <a:rPr lang="en-US" smtClean="0"/>
              <a:t>‹#›</a:t>
            </a:fld>
            <a:endParaRPr lang="en-US"/>
          </a:p>
        </p:txBody>
      </p:sp>
    </p:spTree>
    <p:extLst>
      <p:ext uri="{BB962C8B-B14F-4D97-AF65-F5344CB8AC3E}">
        <p14:creationId xmlns:p14="http://schemas.microsoft.com/office/powerpoint/2010/main" val="259714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27651-B369-2318-03C4-83E21F1EE0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759A413-C530-5973-A10C-03BE82C0E3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E2302A-F2AE-24C8-CCC2-E1131017F2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A9A9EF-9B7B-5E7A-EC1D-1A7AEF73B974}"/>
              </a:ext>
            </a:extLst>
          </p:cNvPr>
          <p:cNvSpPr>
            <a:spLocks noGrp="1"/>
          </p:cNvSpPr>
          <p:nvPr>
            <p:ph type="dt" sz="half" idx="10"/>
          </p:nvPr>
        </p:nvSpPr>
        <p:spPr/>
        <p:txBody>
          <a:bodyPr/>
          <a:lstStyle/>
          <a:p>
            <a:fld id="{F66585CD-FD83-4BFF-B179-5FAC49C11E60}" type="datetimeFigureOut">
              <a:rPr lang="en-US" smtClean="0"/>
              <a:t>8/25/2026</a:t>
            </a:fld>
            <a:endParaRPr lang="en-US"/>
          </a:p>
        </p:txBody>
      </p:sp>
      <p:sp>
        <p:nvSpPr>
          <p:cNvPr id="6" name="Footer Placeholder 5">
            <a:extLst>
              <a:ext uri="{FF2B5EF4-FFF2-40B4-BE49-F238E27FC236}">
                <a16:creationId xmlns:a16="http://schemas.microsoft.com/office/drawing/2014/main" id="{544A7008-036D-9E91-8EDB-D2B941C7D1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EFA62B-A0D4-89AC-0A4D-B64B6D8C50A1}"/>
              </a:ext>
            </a:extLst>
          </p:cNvPr>
          <p:cNvSpPr>
            <a:spLocks noGrp="1"/>
          </p:cNvSpPr>
          <p:nvPr>
            <p:ph type="sldNum" sz="quarter" idx="12"/>
          </p:nvPr>
        </p:nvSpPr>
        <p:spPr/>
        <p:txBody>
          <a:bodyPr/>
          <a:lstStyle/>
          <a:p>
            <a:fld id="{06D425BF-86E7-41E4-9992-5681C12083D0}" type="slidenum">
              <a:rPr lang="en-US" smtClean="0"/>
              <a:t>‹#›</a:t>
            </a:fld>
            <a:endParaRPr lang="en-US"/>
          </a:p>
        </p:txBody>
      </p:sp>
    </p:spTree>
    <p:extLst>
      <p:ext uri="{BB962C8B-B14F-4D97-AF65-F5344CB8AC3E}">
        <p14:creationId xmlns:p14="http://schemas.microsoft.com/office/powerpoint/2010/main" val="3097594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1B817-E421-6C1E-3F58-C2E5ACB3B1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47E5A3-6FA2-B630-29CF-6B7F6D755A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ED54DBD-A4E3-3D0A-EC01-2045BC125B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3F57CE-1EC8-ABAF-9658-9A72CFF13B5C}"/>
              </a:ext>
            </a:extLst>
          </p:cNvPr>
          <p:cNvSpPr>
            <a:spLocks noGrp="1"/>
          </p:cNvSpPr>
          <p:nvPr>
            <p:ph type="dt" sz="half" idx="10"/>
          </p:nvPr>
        </p:nvSpPr>
        <p:spPr/>
        <p:txBody>
          <a:bodyPr/>
          <a:lstStyle/>
          <a:p>
            <a:fld id="{F66585CD-FD83-4BFF-B179-5FAC49C11E60}" type="datetimeFigureOut">
              <a:rPr lang="en-US" smtClean="0"/>
              <a:t>8/25/2026</a:t>
            </a:fld>
            <a:endParaRPr lang="en-US"/>
          </a:p>
        </p:txBody>
      </p:sp>
      <p:sp>
        <p:nvSpPr>
          <p:cNvPr id="6" name="Footer Placeholder 5">
            <a:extLst>
              <a:ext uri="{FF2B5EF4-FFF2-40B4-BE49-F238E27FC236}">
                <a16:creationId xmlns:a16="http://schemas.microsoft.com/office/drawing/2014/main" id="{9AA06E7E-26BE-88E9-1E7C-F1D6755981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38C09E-26EA-FEEB-E52D-C80A223375BA}"/>
              </a:ext>
            </a:extLst>
          </p:cNvPr>
          <p:cNvSpPr>
            <a:spLocks noGrp="1"/>
          </p:cNvSpPr>
          <p:nvPr>
            <p:ph type="sldNum" sz="quarter" idx="12"/>
          </p:nvPr>
        </p:nvSpPr>
        <p:spPr/>
        <p:txBody>
          <a:bodyPr/>
          <a:lstStyle/>
          <a:p>
            <a:fld id="{06D425BF-86E7-41E4-9992-5681C12083D0}" type="slidenum">
              <a:rPr lang="en-US" smtClean="0"/>
              <a:t>‹#›</a:t>
            </a:fld>
            <a:endParaRPr lang="en-US"/>
          </a:p>
        </p:txBody>
      </p:sp>
    </p:spTree>
    <p:extLst>
      <p:ext uri="{BB962C8B-B14F-4D97-AF65-F5344CB8AC3E}">
        <p14:creationId xmlns:p14="http://schemas.microsoft.com/office/powerpoint/2010/main" val="1598192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8FF66F-BDCF-FAF7-A413-B05683EBE0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0B1D2C-B252-2B3A-46C9-8B1A66AFB7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D8D506-C4CD-0364-59E4-DD7AF0FAC7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6585CD-FD83-4BFF-B179-5FAC49C11E60}" type="datetimeFigureOut">
              <a:rPr lang="en-US" smtClean="0"/>
              <a:t>8/25/2026</a:t>
            </a:fld>
            <a:endParaRPr lang="en-US"/>
          </a:p>
        </p:txBody>
      </p:sp>
      <p:sp>
        <p:nvSpPr>
          <p:cNvPr id="5" name="Footer Placeholder 4">
            <a:extLst>
              <a:ext uri="{FF2B5EF4-FFF2-40B4-BE49-F238E27FC236}">
                <a16:creationId xmlns:a16="http://schemas.microsoft.com/office/drawing/2014/main" id="{B570C7CD-4581-FF1F-A560-B04AD81594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AAF8D49-AA29-8B1D-BE54-41D40A5B32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D425BF-86E7-41E4-9992-5681C12083D0}" type="slidenum">
              <a:rPr lang="en-US" smtClean="0"/>
              <a:t>‹#›</a:t>
            </a:fld>
            <a:endParaRPr lang="en-US"/>
          </a:p>
        </p:txBody>
      </p:sp>
    </p:spTree>
    <p:extLst>
      <p:ext uri="{BB962C8B-B14F-4D97-AF65-F5344CB8AC3E}">
        <p14:creationId xmlns:p14="http://schemas.microsoft.com/office/powerpoint/2010/main" val="32897608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hyperlink" Target="mailto:careertechdev@SHSU.EDU" TargetMode="External"/><Relationship Id="rId2" Type="http://schemas.openxmlformats.org/officeDocument/2006/relationships/hyperlink" Target="mailto:curriculum@SHSU.EDU" TargetMode="Externa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0.png"/><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hyperlink" Target="mailto:curriculum@shsu.edu"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mailto:careertechdev@SHSU.EDU"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F43CD-CB4A-3F2B-511C-5EE7FEC031AE}"/>
              </a:ext>
            </a:extLst>
          </p:cNvPr>
          <p:cNvSpPr>
            <a:spLocks noGrp="1"/>
          </p:cNvSpPr>
          <p:nvPr>
            <p:ph type="title"/>
          </p:nvPr>
        </p:nvSpPr>
        <p:spPr>
          <a:xfrm>
            <a:off x="218720" y="1651649"/>
            <a:ext cx="4481287" cy="3086977"/>
          </a:xfrm>
        </p:spPr>
        <p:txBody>
          <a:bodyPr/>
          <a:lstStyle/>
          <a:p>
            <a:r>
              <a:rPr lang="en-US" dirty="0"/>
              <a:t>Curriculum Helpful Hints</a:t>
            </a:r>
          </a:p>
        </p:txBody>
      </p:sp>
      <p:sp>
        <p:nvSpPr>
          <p:cNvPr id="3" name="Text Placeholder 2">
            <a:extLst>
              <a:ext uri="{FF2B5EF4-FFF2-40B4-BE49-F238E27FC236}">
                <a16:creationId xmlns:a16="http://schemas.microsoft.com/office/drawing/2014/main" id="{78BAFC98-9D15-781B-6754-8BBCB51C9C4F}"/>
              </a:ext>
            </a:extLst>
          </p:cNvPr>
          <p:cNvSpPr>
            <a:spLocks noGrp="1"/>
          </p:cNvSpPr>
          <p:nvPr>
            <p:ph type="body" sz="quarter" idx="11"/>
          </p:nvPr>
        </p:nvSpPr>
        <p:spPr>
          <a:xfrm>
            <a:off x="4053795" y="5335011"/>
            <a:ext cx="1752645" cy="835320"/>
          </a:xfrm>
        </p:spPr>
        <p:txBody>
          <a:bodyPr>
            <a:normAutofit lnSpcReduction="10000"/>
          </a:bodyPr>
          <a:lstStyle/>
          <a:p>
            <a:r>
              <a:rPr lang="en-US" dirty="0"/>
              <a:t>Office of Academic Planning &amp; Program Development</a:t>
            </a:r>
          </a:p>
        </p:txBody>
      </p:sp>
      <p:pic>
        <p:nvPicPr>
          <p:cNvPr id="6" name="Picture Placeholder 5" descr="A group of people sitting on the grass in front of a building&#10;&#10;Description automatically generated">
            <a:extLst>
              <a:ext uri="{FF2B5EF4-FFF2-40B4-BE49-F238E27FC236}">
                <a16:creationId xmlns:a16="http://schemas.microsoft.com/office/drawing/2014/main" id="{B2264686-F03C-A76D-21BC-25C299FB2BBB}"/>
              </a:ext>
            </a:extLst>
          </p:cNvPr>
          <p:cNvPicPr>
            <a:picLocks noGrp="1" noChangeAspect="1"/>
          </p:cNvPicPr>
          <p:nvPr>
            <p:ph type="pic" sz="quarter" idx="12"/>
          </p:nvPr>
        </p:nvPicPr>
        <p:blipFill>
          <a:blip r:embed="rId3"/>
          <a:srcRect l="17224" r="17224"/>
          <a:stretch>
            <a:fillRect/>
          </a:stretch>
        </p:blipFill>
        <p:spPr>
          <a:xfrm>
            <a:off x="5929313" y="0"/>
            <a:ext cx="6262687" cy="6390277"/>
          </a:xfrm>
        </p:spPr>
      </p:pic>
      <p:pic>
        <p:nvPicPr>
          <p:cNvPr id="4" name="Picture 3">
            <a:extLst>
              <a:ext uri="{FF2B5EF4-FFF2-40B4-BE49-F238E27FC236}">
                <a16:creationId xmlns:a16="http://schemas.microsoft.com/office/drawing/2014/main" id="{2B49E990-34B2-9519-1CE1-C196EE343A13}"/>
              </a:ext>
            </a:extLst>
          </p:cNvPr>
          <p:cNvPicPr>
            <a:picLocks noChangeAspect="1"/>
          </p:cNvPicPr>
          <p:nvPr/>
        </p:nvPicPr>
        <p:blipFill>
          <a:blip r:embed="rId4"/>
          <a:stretch>
            <a:fillRect/>
          </a:stretch>
        </p:blipFill>
        <p:spPr>
          <a:xfrm>
            <a:off x="218720" y="5619073"/>
            <a:ext cx="546371" cy="448805"/>
          </a:xfrm>
          <a:prstGeom prst="rect">
            <a:avLst/>
          </a:prstGeom>
        </p:spPr>
      </p:pic>
      <p:sp>
        <p:nvSpPr>
          <p:cNvPr id="5" name="Rectangle 4">
            <a:extLst>
              <a:ext uri="{FF2B5EF4-FFF2-40B4-BE49-F238E27FC236}">
                <a16:creationId xmlns:a16="http://schemas.microsoft.com/office/drawing/2014/main" id="{A61EBB57-A161-19C1-65E0-DB2214C350CA}"/>
              </a:ext>
            </a:extLst>
          </p:cNvPr>
          <p:cNvSpPr/>
          <p:nvPr/>
        </p:nvSpPr>
        <p:spPr>
          <a:xfrm>
            <a:off x="0" y="6272784"/>
            <a:ext cx="12192000" cy="596478"/>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55790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EDABC-9A39-A779-7139-BF37D280553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3EF27FA-D4FA-F8A2-D195-1B8FEF97A21C}"/>
              </a:ext>
            </a:extLst>
          </p:cNvPr>
          <p:cNvSpPr>
            <a:spLocks noGrp="1"/>
          </p:cNvSpPr>
          <p:nvPr>
            <p:ph type="body" sz="quarter" idx="14"/>
          </p:nvPr>
        </p:nvSpPr>
        <p:spPr>
          <a:xfrm>
            <a:off x="332647" y="1959790"/>
            <a:ext cx="5197296" cy="1469210"/>
          </a:xfrm>
        </p:spPr>
        <p:txBody>
          <a:bodyPr>
            <a:normAutofit/>
          </a:bodyPr>
          <a:lstStyle/>
          <a:p>
            <a:r>
              <a:rPr lang="en-US" sz="2500" dirty="0"/>
              <a:t>Courses</a:t>
            </a:r>
          </a:p>
          <a:p>
            <a:pPr marL="342900" indent="-342900">
              <a:buFont typeface="Arial" panose="020B0604020202020204" pitchFamily="34" charset="0"/>
              <a:buChar char="•"/>
            </a:pPr>
            <a:r>
              <a:rPr lang="en-US" sz="2500" dirty="0"/>
              <a:t>Deletions (Local Needs courses) </a:t>
            </a:r>
          </a:p>
          <a:p>
            <a:endParaRPr lang="en-US" sz="2500" dirty="0"/>
          </a:p>
        </p:txBody>
      </p:sp>
      <p:sp>
        <p:nvSpPr>
          <p:cNvPr id="6" name="Title 5">
            <a:extLst>
              <a:ext uri="{FF2B5EF4-FFF2-40B4-BE49-F238E27FC236}">
                <a16:creationId xmlns:a16="http://schemas.microsoft.com/office/drawing/2014/main" id="{C3373261-2D99-D6C2-729C-81D339BE9D16}"/>
              </a:ext>
            </a:extLst>
          </p:cNvPr>
          <p:cNvSpPr>
            <a:spLocks noGrp="1"/>
          </p:cNvSpPr>
          <p:nvPr>
            <p:ph type="title"/>
          </p:nvPr>
        </p:nvSpPr>
        <p:spPr>
          <a:xfrm>
            <a:off x="336786" y="1301391"/>
            <a:ext cx="6566933" cy="476027"/>
          </a:xfrm>
        </p:spPr>
        <p:txBody>
          <a:bodyPr>
            <a:normAutofit fontScale="90000"/>
          </a:bodyPr>
          <a:lstStyle/>
          <a:p>
            <a:r>
              <a:rPr lang="en-US" dirty="0"/>
              <a:t>Curriculum Changes</a:t>
            </a:r>
          </a:p>
        </p:txBody>
      </p:sp>
      <p:sp>
        <p:nvSpPr>
          <p:cNvPr id="4" name="Rectangle 3">
            <a:extLst>
              <a:ext uri="{FF2B5EF4-FFF2-40B4-BE49-F238E27FC236}">
                <a16:creationId xmlns:a16="http://schemas.microsoft.com/office/drawing/2014/main" id="{3C1D9C55-91FF-17A1-C340-EBDC889681ED}"/>
              </a:ext>
            </a:extLst>
          </p:cNvPr>
          <p:cNvSpPr/>
          <p:nvPr/>
        </p:nvSpPr>
        <p:spPr>
          <a:xfrm>
            <a:off x="0" y="6645788"/>
            <a:ext cx="12192000" cy="223474"/>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2">
            <a:extLst>
              <a:ext uri="{FF2B5EF4-FFF2-40B4-BE49-F238E27FC236}">
                <a16:creationId xmlns:a16="http://schemas.microsoft.com/office/drawing/2014/main" id="{35F1BCCE-1C61-6D1F-F371-A23AD4125F8A}"/>
              </a:ext>
            </a:extLst>
          </p:cNvPr>
          <p:cNvSpPr txBox="1">
            <a:spLocks/>
          </p:cNvSpPr>
          <p:nvPr/>
        </p:nvSpPr>
        <p:spPr>
          <a:xfrm>
            <a:off x="6795724" y="1959790"/>
            <a:ext cx="4957811" cy="4565340"/>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lang="en-US" sz="1765" b="0" i="0" kern="1200" smtClean="0">
                <a:solidFill>
                  <a:srgbClr val="004853"/>
                </a:solidFill>
                <a:effectLst/>
                <a:latin typeface="Arial" panose="020B0604020202020204" pitchFamily="34" charset="0"/>
                <a:ea typeface="GT America Light" pitchFamily="2" charset="77"/>
                <a:cs typeface="Arial" panose="020B0604020202020204" pitchFamily="34" charset="0"/>
              </a:defRPr>
            </a:lvl1pPr>
            <a:lvl2pPr marL="443787"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2pPr>
            <a:lvl3pPr marL="887575"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3pPr>
            <a:lvl4pPr marL="1331362"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4pPr>
            <a:lvl5pPr marL="1775149"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500" dirty="0"/>
              <a:t>Programs (AAS, Certificates) </a:t>
            </a:r>
          </a:p>
          <a:p>
            <a:pPr marL="342900" indent="-342900">
              <a:buFont typeface="Arial" panose="020B0604020202020204" pitchFamily="34" charset="0"/>
              <a:buChar char="•"/>
            </a:pPr>
            <a:r>
              <a:rPr lang="en-US" sz="2500" dirty="0"/>
              <a:t>CIP Code</a:t>
            </a:r>
          </a:p>
          <a:p>
            <a:pPr marL="342900" indent="-342900">
              <a:buFont typeface="Arial" panose="020B0604020202020204" pitchFamily="34" charset="0"/>
              <a:buChar char="•"/>
            </a:pPr>
            <a:r>
              <a:rPr lang="en-US" sz="2500" dirty="0"/>
              <a:t>Deletions</a:t>
            </a:r>
          </a:p>
          <a:p>
            <a:pPr marL="342900" indent="-342900">
              <a:buFont typeface="Arial" panose="020B0604020202020204" pitchFamily="34" charset="0"/>
              <a:buChar char="•"/>
            </a:pPr>
            <a:r>
              <a:rPr lang="en-US" sz="2500" dirty="0"/>
              <a:t>Designation</a:t>
            </a:r>
          </a:p>
          <a:p>
            <a:pPr marL="342900" indent="-342900">
              <a:buFont typeface="Arial" panose="020B0604020202020204" pitchFamily="34" charset="0"/>
              <a:buChar char="•"/>
            </a:pPr>
            <a:r>
              <a:rPr lang="en-US" sz="2500" dirty="0"/>
              <a:t>Modality </a:t>
            </a:r>
          </a:p>
          <a:p>
            <a:pPr marL="342900" indent="-342900">
              <a:buFont typeface="Arial" panose="020B0604020202020204" pitchFamily="34" charset="0"/>
              <a:buChar char="•"/>
            </a:pPr>
            <a:r>
              <a:rPr lang="en-US" sz="2500" dirty="0"/>
              <a:t>Off-site Location</a:t>
            </a:r>
          </a:p>
          <a:p>
            <a:pPr marL="342900" indent="-342900">
              <a:buFont typeface="Arial" panose="020B0604020202020204" pitchFamily="34" charset="0"/>
              <a:buChar char="•"/>
            </a:pPr>
            <a:r>
              <a:rPr lang="en-US" sz="2500" dirty="0"/>
              <a:t>Relocation </a:t>
            </a:r>
          </a:p>
          <a:p>
            <a:pPr marL="342900" indent="-342900">
              <a:buFont typeface="Arial" panose="020B0604020202020204" pitchFamily="34" charset="0"/>
              <a:buChar char="•"/>
            </a:pPr>
            <a:r>
              <a:rPr lang="en-US" sz="2500" dirty="0"/>
              <a:t>Semester Credit Hour Change</a:t>
            </a:r>
          </a:p>
          <a:p>
            <a:pPr marL="342900" indent="-342900">
              <a:buFont typeface="Arial" panose="020B0604020202020204" pitchFamily="34" charset="0"/>
              <a:buChar char="•"/>
            </a:pPr>
            <a:r>
              <a:rPr lang="en-US" sz="2500" dirty="0"/>
              <a:t>Title</a:t>
            </a:r>
          </a:p>
        </p:txBody>
      </p:sp>
    </p:spTree>
    <p:extLst>
      <p:ext uri="{BB962C8B-B14F-4D97-AF65-F5344CB8AC3E}">
        <p14:creationId xmlns:p14="http://schemas.microsoft.com/office/powerpoint/2010/main" val="1170300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A6644-0B1D-7B6D-564C-EBE05567BB6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313143-500D-74DA-C741-062603734883}"/>
              </a:ext>
            </a:extLst>
          </p:cNvPr>
          <p:cNvSpPr>
            <a:spLocks noGrp="1"/>
          </p:cNvSpPr>
          <p:nvPr>
            <p:ph type="body" sz="quarter" idx="41"/>
          </p:nvPr>
        </p:nvSpPr>
        <p:spPr>
          <a:xfrm>
            <a:off x="336786" y="525185"/>
            <a:ext cx="2871598" cy="223474"/>
          </a:xfrm>
        </p:spPr>
        <p:txBody>
          <a:bodyPr/>
          <a:lstStyle/>
          <a:p>
            <a:r>
              <a:rPr lang="en-US" dirty="0"/>
              <a:t>Course Review Activity </a:t>
            </a:r>
          </a:p>
        </p:txBody>
      </p:sp>
      <p:sp>
        <p:nvSpPr>
          <p:cNvPr id="28" name="Title 27">
            <a:extLst>
              <a:ext uri="{FF2B5EF4-FFF2-40B4-BE49-F238E27FC236}">
                <a16:creationId xmlns:a16="http://schemas.microsoft.com/office/drawing/2014/main" id="{E87EFB88-29C2-709D-CF5B-B13FE454C6DC}"/>
              </a:ext>
            </a:extLst>
          </p:cNvPr>
          <p:cNvSpPr>
            <a:spLocks noGrp="1"/>
          </p:cNvSpPr>
          <p:nvPr>
            <p:ph type="title"/>
          </p:nvPr>
        </p:nvSpPr>
        <p:spPr>
          <a:xfrm>
            <a:off x="336786" y="1301391"/>
            <a:ext cx="6594365" cy="476027"/>
          </a:xfrm>
        </p:spPr>
        <p:txBody>
          <a:bodyPr>
            <a:normAutofit fontScale="90000"/>
          </a:bodyPr>
          <a:lstStyle/>
          <a:p>
            <a:r>
              <a:rPr lang="en-US" dirty="0"/>
              <a:t>Helpful Form Tools</a:t>
            </a:r>
          </a:p>
        </p:txBody>
      </p:sp>
      <p:sp>
        <p:nvSpPr>
          <p:cNvPr id="8" name="TextBox 7">
            <a:extLst>
              <a:ext uri="{FF2B5EF4-FFF2-40B4-BE49-F238E27FC236}">
                <a16:creationId xmlns:a16="http://schemas.microsoft.com/office/drawing/2014/main" id="{22021BC0-DAA1-F858-3887-D497F9C95E2F}"/>
              </a:ext>
            </a:extLst>
          </p:cNvPr>
          <p:cNvSpPr txBox="1"/>
          <p:nvPr/>
        </p:nvSpPr>
        <p:spPr>
          <a:xfrm>
            <a:off x="530352" y="2121408"/>
            <a:ext cx="2011680" cy="400110"/>
          </a:xfrm>
          <a:prstGeom prst="rect">
            <a:avLst/>
          </a:prstGeom>
          <a:noFill/>
        </p:spPr>
        <p:txBody>
          <a:bodyPr wrap="square" rtlCol="0">
            <a:spAutoFit/>
          </a:bodyPr>
          <a:lstStyle/>
          <a:p>
            <a:r>
              <a:rPr lang="en-US" sz="2000" b="1" dirty="0"/>
              <a:t>Directions: </a:t>
            </a:r>
          </a:p>
        </p:txBody>
      </p:sp>
      <p:sp>
        <p:nvSpPr>
          <p:cNvPr id="11" name="TextBox 10">
            <a:extLst>
              <a:ext uri="{FF2B5EF4-FFF2-40B4-BE49-F238E27FC236}">
                <a16:creationId xmlns:a16="http://schemas.microsoft.com/office/drawing/2014/main" id="{7C5A49B3-0A95-796D-1B71-669E08BBFD54}"/>
              </a:ext>
            </a:extLst>
          </p:cNvPr>
          <p:cNvSpPr txBox="1"/>
          <p:nvPr/>
        </p:nvSpPr>
        <p:spPr>
          <a:xfrm>
            <a:off x="530352" y="3672840"/>
            <a:ext cx="2011680" cy="707886"/>
          </a:xfrm>
          <a:prstGeom prst="rect">
            <a:avLst/>
          </a:prstGeom>
          <a:noFill/>
        </p:spPr>
        <p:txBody>
          <a:bodyPr wrap="square" rtlCol="0">
            <a:spAutoFit/>
          </a:bodyPr>
          <a:lstStyle/>
          <a:p>
            <a:r>
              <a:rPr lang="en-US" sz="2000" b="1" dirty="0"/>
              <a:t>Directional Prompts:</a:t>
            </a:r>
          </a:p>
        </p:txBody>
      </p:sp>
      <p:sp>
        <p:nvSpPr>
          <p:cNvPr id="14" name="TextBox 13">
            <a:extLst>
              <a:ext uri="{FF2B5EF4-FFF2-40B4-BE49-F238E27FC236}">
                <a16:creationId xmlns:a16="http://schemas.microsoft.com/office/drawing/2014/main" id="{FC51D0E9-DBD4-0DEF-FF3E-DED3E2E72C20}"/>
              </a:ext>
            </a:extLst>
          </p:cNvPr>
          <p:cNvSpPr txBox="1"/>
          <p:nvPr/>
        </p:nvSpPr>
        <p:spPr>
          <a:xfrm>
            <a:off x="530352" y="5371943"/>
            <a:ext cx="2011680" cy="400110"/>
          </a:xfrm>
          <a:prstGeom prst="rect">
            <a:avLst/>
          </a:prstGeom>
          <a:noFill/>
        </p:spPr>
        <p:txBody>
          <a:bodyPr wrap="square" rtlCol="0">
            <a:spAutoFit/>
          </a:bodyPr>
          <a:lstStyle/>
          <a:p>
            <a:r>
              <a:rPr lang="en-US" sz="2000" b="1" dirty="0"/>
              <a:t>Response Tags: </a:t>
            </a:r>
          </a:p>
        </p:txBody>
      </p:sp>
      <p:pic>
        <p:nvPicPr>
          <p:cNvPr id="3" name="Picture 2">
            <a:extLst>
              <a:ext uri="{FF2B5EF4-FFF2-40B4-BE49-F238E27FC236}">
                <a16:creationId xmlns:a16="http://schemas.microsoft.com/office/drawing/2014/main" id="{1C2DAF0F-E95C-CA1C-DC02-B61DED85335C}"/>
              </a:ext>
            </a:extLst>
          </p:cNvPr>
          <p:cNvPicPr>
            <a:picLocks noChangeAspect="1"/>
          </p:cNvPicPr>
          <p:nvPr/>
        </p:nvPicPr>
        <p:blipFill>
          <a:blip r:embed="rId2"/>
          <a:stretch>
            <a:fillRect/>
          </a:stretch>
        </p:blipFill>
        <p:spPr>
          <a:xfrm>
            <a:off x="3208384" y="1908596"/>
            <a:ext cx="7741048" cy="1358970"/>
          </a:xfrm>
          <a:prstGeom prst="rect">
            <a:avLst/>
          </a:prstGeom>
        </p:spPr>
      </p:pic>
      <p:pic>
        <p:nvPicPr>
          <p:cNvPr id="5" name="Picture 4">
            <a:extLst>
              <a:ext uri="{FF2B5EF4-FFF2-40B4-BE49-F238E27FC236}">
                <a16:creationId xmlns:a16="http://schemas.microsoft.com/office/drawing/2014/main" id="{93B4CC4E-CF6C-4A21-DC09-44C7D4ABB25A}"/>
              </a:ext>
            </a:extLst>
          </p:cNvPr>
          <p:cNvPicPr>
            <a:picLocks noChangeAspect="1"/>
          </p:cNvPicPr>
          <p:nvPr/>
        </p:nvPicPr>
        <p:blipFill>
          <a:blip r:embed="rId3"/>
          <a:stretch>
            <a:fillRect/>
          </a:stretch>
        </p:blipFill>
        <p:spPr>
          <a:xfrm>
            <a:off x="3087276" y="3398744"/>
            <a:ext cx="4937415" cy="1584736"/>
          </a:xfrm>
          <a:prstGeom prst="rect">
            <a:avLst/>
          </a:prstGeom>
        </p:spPr>
      </p:pic>
      <p:pic>
        <p:nvPicPr>
          <p:cNvPr id="4" name="Picture 3">
            <a:extLst>
              <a:ext uri="{FF2B5EF4-FFF2-40B4-BE49-F238E27FC236}">
                <a16:creationId xmlns:a16="http://schemas.microsoft.com/office/drawing/2014/main" id="{648FCA29-0817-7795-1B14-B9B70FF28C77}"/>
              </a:ext>
            </a:extLst>
          </p:cNvPr>
          <p:cNvPicPr>
            <a:picLocks noChangeAspect="1"/>
          </p:cNvPicPr>
          <p:nvPr/>
        </p:nvPicPr>
        <p:blipFill>
          <a:blip r:embed="rId4"/>
          <a:stretch>
            <a:fillRect/>
          </a:stretch>
        </p:blipFill>
        <p:spPr>
          <a:xfrm>
            <a:off x="3087276" y="5209265"/>
            <a:ext cx="8070000" cy="900076"/>
          </a:xfrm>
          <a:prstGeom prst="rect">
            <a:avLst/>
          </a:prstGeom>
        </p:spPr>
      </p:pic>
    </p:spTree>
    <p:extLst>
      <p:ext uri="{BB962C8B-B14F-4D97-AF65-F5344CB8AC3E}">
        <p14:creationId xmlns:p14="http://schemas.microsoft.com/office/powerpoint/2010/main" val="1909572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C88BC-2076-C549-E968-E0E8B06DA48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53A62EF-88A7-B827-4412-01D37EA44FAE}"/>
              </a:ext>
            </a:extLst>
          </p:cNvPr>
          <p:cNvSpPr>
            <a:spLocks noGrp="1"/>
          </p:cNvSpPr>
          <p:nvPr>
            <p:ph type="body" sz="quarter" idx="41"/>
          </p:nvPr>
        </p:nvSpPr>
        <p:spPr>
          <a:xfrm>
            <a:off x="336786" y="525185"/>
            <a:ext cx="2871598" cy="223474"/>
          </a:xfrm>
        </p:spPr>
        <p:txBody>
          <a:bodyPr/>
          <a:lstStyle/>
          <a:p>
            <a:r>
              <a:rPr lang="en-US" dirty="0"/>
              <a:t>Course Review Activity </a:t>
            </a:r>
          </a:p>
        </p:txBody>
      </p:sp>
      <p:sp>
        <p:nvSpPr>
          <p:cNvPr id="28" name="Title 27">
            <a:extLst>
              <a:ext uri="{FF2B5EF4-FFF2-40B4-BE49-F238E27FC236}">
                <a16:creationId xmlns:a16="http://schemas.microsoft.com/office/drawing/2014/main" id="{576947C6-93AA-5AB1-114C-7FB7A32325B7}"/>
              </a:ext>
            </a:extLst>
          </p:cNvPr>
          <p:cNvSpPr>
            <a:spLocks noGrp="1"/>
          </p:cNvSpPr>
          <p:nvPr>
            <p:ph type="title"/>
          </p:nvPr>
        </p:nvSpPr>
        <p:spPr>
          <a:xfrm>
            <a:off x="336786" y="1301391"/>
            <a:ext cx="6594365" cy="476027"/>
          </a:xfrm>
        </p:spPr>
        <p:txBody>
          <a:bodyPr>
            <a:normAutofit fontScale="90000"/>
          </a:bodyPr>
          <a:lstStyle/>
          <a:p>
            <a:r>
              <a:rPr lang="en-US" dirty="0"/>
              <a:t>Helpful Form Tools</a:t>
            </a:r>
          </a:p>
        </p:txBody>
      </p:sp>
      <p:sp>
        <p:nvSpPr>
          <p:cNvPr id="8" name="TextBox 7">
            <a:extLst>
              <a:ext uri="{FF2B5EF4-FFF2-40B4-BE49-F238E27FC236}">
                <a16:creationId xmlns:a16="http://schemas.microsoft.com/office/drawing/2014/main" id="{0F11A76D-0035-3318-15A7-398CA2596222}"/>
              </a:ext>
            </a:extLst>
          </p:cNvPr>
          <p:cNvSpPr txBox="1"/>
          <p:nvPr/>
        </p:nvSpPr>
        <p:spPr>
          <a:xfrm>
            <a:off x="530352" y="2330150"/>
            <a:ext cx="2011680" cy="400110"/>
          </a:xfrm>
          <a:prstGeom prst="rect">
            <a:avLst/>
          </a:prstGeom>
          <a:noFill/>
        </p:spPr>
        <p:txBody>
          <a:bodyPr wrap="square" rtlCol="0">
            <a:spAutoFit/>
          </a:bodyPr>
          <a:lstStyle/>
          <a:p>
            <a:r>
              <a:rPr lang="en-US" sz="2000" b="1" dirty="0"/>
              <a:t>Signature Date: </a:t>
            </a:r>
          </a:p>
        </p:txBody>
      </p:sp>
      <p:sp>
        <p:nvSpPr>
          <p:cNvPr id="11" name="TextBox 10">
            <a:extLst>
              <a:ext uri="{FF2B5EF4-FFF2-40B4-BE49-F238E27FC236}">
                <a16:creationId xmlns:a16="http://schemas.microsoft.com/office/drawing/2014/main" id="{046208C4-97D0-8D0F-67A5-556D3748CA82}"/>
              </a:ext>
            </a:extLst>
          </p:cNvPr>
          <p:cNvSpPr txBox="1"/>
          <p:nvPr/>
        </p:nvSpPr>
        <p:spPr>
          <a:xfrm>
            <a:off x="530352" y="5161393"/>
            <a:ext cx="2011680" cy="1015663"/>
          </a:xfrm>
          <a:prstGeom prst="rect">
            <a:avLst/>
          </a:prstGeom>
          <a:noFill/>
        </p:spPr>
        <p:txBody>
          <a:bodyPr wrap="square" rtlCol="0">
            <a:spAutoFit/>
          </a:bodyPr>
          <a:lstStyle/>
          <a:p>
            <a:r>
              <a:rPr lang="en-US" sz="2000" b="1" dirty="0"/>
              <a:t>Listing of Directional Prompts:</a:t>
            </a:r>
          </a:p>
        </p:txBody>
      </p:sp>
      <p:pic>
        <p:nvPicPr>
          <p:cNvPr id="9" name="Picture 8">
            <a:extLst>
              <a:ext uri="{FF2B5EF4-FFF2-40B4-BE49-F238E27FC236}">
                <a16:creationId xmlns:a16="http://schemas.microsoft.com/office/drawing/2014/main" id="{496D4EB8-0B50-4839-7EBD-5667098B29CA}"/>
              </a:ext>
            </a:extLst>
          </p:cNvPr>
          <p:cNvPicPr>
            <a:picLocks noChangeAspect="1"/>
          </p:cNvPicPr>
          <p:nvPr/>
        </p:nvPicPr>
        <p:blipFill>
          <a:blip r:embed="rId2"/>
          <a:srcRect l="-1" r="-3602" b="18253"/>
          <a:stretch>
            <a:fillRect/>
          </a:stretch>
        </p:blipFill>
        <p:spPr>
          <a:xfrm>
            <a:off x="3208384" y="1875301"/>
            <a:ext cx="4734137" cy="2013171"/>
          </a:xfrm>
          <a:prstGeom prst="rect">
            <a:avLst/>
          </a:prstGeom>
        </p:spPr>
      </p:pic>
      <p:pic>
        <p:nvPicPr>
          <p:cNvPr id="7" name="Picture 6">
            <a:extLst>
              <a:ext uri="{FF2B5EF4-FFF2-40B4-BE49-F238E27FC236}">
                <a16:creationId xmlns:a16="http://schemas.microsoft.com/office/drawing/2014/main" id="{9414534E-2BE2-92BC-8FE7-88B023FAA2DB}"/>
              </a:ext>
            </a:extLst>
          </p:cNvPr>
          <p:cNvPicPr>
            <a:picLocks noChangeAspect="1"/>
          </p:cNvPicPr>
          <p:nvPr/>
        </p:nvPicPr>
        <p:blipFill>
          <a:blip r:embed="rId3"/>
          <a:srcRect t="24599"/>
          <a:stretch>
            <a:fillRect/>
          </a:stretch>
        </p:blipFill>
        <p:spPr>
          <a:xfrm>
            <a:off x="2912247" y="4687714"/>
            <a:ext cx="9147332" cy="1404741"/>
          </a:xfrm>
          <a:prstGeom prst="rect">
            <a:avLst/>
          </a:prstGeom>
        </p:spPr>
      </p:pic>
    </p:spTree>
    <p:extLst>
      <p:ext uri="{BB962C8B-B14F-4D97-AF65-F5344CB8AC3E}">
        <p14:creationId xmlns:p14="http://schemas.microsoft.com/office/powerpoint/2010/main" val="3702909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AC42A-E259-E399-C223-59220B81119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67E9C67-96EC-346F-AD1B-38CE1289D4B6}"/>
              </a:ext>
            </a:extLst>
          </p:cNvPr>
          <p:cNvSpPr>
            <a:spLocks noGrp="1"/>
          </p:cNvSpPr>
          <p:nvPr>
            <p:ph type="body" sz="quarter" idx="14"/>
          </p:nvPr>
        </p:nvSpPr>
        <p:spPr>
          <a:xfrm>
            <a:off x="332646" y="1959790"/>
            <a:ext cx="11411119" cy="3732350"/>
          </a:xfrm>
        </p:spPr>
        <p:txBody>
          <a:bodyPr>
            <a:normAutofit/>
          </a:bodyPr>
          <a:lstStyle/>
          <a:p>
            <a:pPr marL="342900" indent="-342900">
              <a:buFont typeface="Arial" panose="020B0604020202020204" pitchFamily="34" charset="0"/>
              <a:buChar char="•"/>
            </a:pPr>
            <a:r>
              <a:rPr lang="en-US" sz="2500" dirty="0"/>
              <a:t>Forms are updated on a term basis and/or as needed</a:t>
            </a:r>
          </a:p>
          <a:p>
            <a:pPr marL="342900" indent="-342900">
              <a:buFont typeface="Arial" panose="020B0604020202020204" pitchFamily="34" charset="0"/>
              <a:buChar char="•"/>
            </a:pPr>
            <a:r>
              <a:rPr lang="en-US" sz="2500" dirty="0"/>
              <a:t>Updated forms can be found on the APPD Website</a:t>
            </a:r>
          </a:p>
          <a:p>
            <a:pPr marL="342900" indent="-342900">
              <a:buFont typeface="Arial" panose="020B0604020202020204" pitchFamily="34" charset="0"/>
              <a:buChar char="•"/>
            </a:pPr>
            <a:r>
              <a:rPr lang="en-US" sz="2500" dirty="0"/>
              <a:t>Offering Academic Curriculum &amp; C&amp;T Curriculum Office Hours in the Fall </a:t>
            </a:r>
          </a:p>
          <a:p>
            <a:pPr marL="342900" indent="-342900">
              <a:buFont typeface="Arial" panose="020B0604020202020204" pitchFamily="34" charset="0"/>
              <a:buChar char="•"/>
            </a:pPr>
            <a:r>
              <a:rPr lang="en-US" sz="2500" dirty="0"/>
              <a:t>Able to request a pre-liminary review by APPD prior to submission</a:t>
            </a:r>
          </a:p>
          <a:p>
            <a:endParaRPr lang="en-US" sz="2500" dirty="0"/>
          </a:p>
        </p:txBody>
      </p:sp>
      <p:sp>
        <p:nvSpPr>
          <p:cNvPr id="6" name="Title 5">
            <a:extLst>
              <a:ext uri="{FF2B5EF4-FFF2-40B4-BE49-F238E27FC236}">
                <a16:creationId xmlns:a16="http://schemas.microsoft.com/office/drawing/2014/main" id="{83B6F5E9-F08E-34DC-B28D-F0512082C53F}"/>
              </a:ext>
            </a:extLst>
          </p:cNvPr>
          <p:cNvSpPr>
            <a:spLocks noGrp="1"/>
          </p:cNvSpPr>
          <p:nvPr>
            <p:ph type="title"/>
          </p:nvPr>
        </p:nvSpPr>
        <p:spPr>
          <a:xfrm>
            <a:off x="336786" y="1301391"/>
            <a:ext cx="6566933" cy="476027"/>
          </a:xfrm>
        </p:spPr>
        <p:txBody>
          <a:bodyPr>
            <a:normAutofit fontScale="90000"/>
          </a:bodyPr>
          <a:lstStyle/>
          <a:p>
            <a:r>
              <a:rPr lang="en-US" dirty="0"/>
              <a:t>Helpful Hints</a:t>
            </a:r>
          </a:p>
        </p:txBody>
      </p:sp>
      <p:sp>
        <p:nvSpPr>
          <p:cNvPr id="4" name="Rectangle 3">
            <a:extLst>
              <a:ext uri="{FF2B5EF4-FFF2-40B4-BE49-F238E27FC236}">
                <a16:creationId xmlns:a16="http://schemas.microsoft.com/office/drawing/2014/main" id="{03C1B755-3F64-FC4D-73C8-0B9B35DFA56B}"/>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65494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CB6EA-BF12-F974-E137-1277A8311083}"/>
            </a:ext>
          </a:extLst>
        </p:cNvPr>
        <p:cNvGrpSpPr/>
        <p:nvPr/>
      </p:nvGrpSpPr>
      <p:grpSpPr>
        <a:xfrm>
          <a:off x="0" y="0"/>
          <a:ext cx="0" cy="0"/>
          <a:chOff x="0" y="0"/>
          <a:chExt cx="0" cy="0"/>
        </a:xfrm>
      </p:grpSpPr>
      <p:pic>
        <p:nvPicPr>
          <p:cNvPr id="6" name="Picture Placeholder 5" descr="A group of people sitting on the grass in front of a building&#10;&#10;Description automatically generated">
            <a:extLst>
              <a:ext uri="{FF2B5EF4-FFF2-40B4-BE49-F238E27FC236}">
                <a16:creationId xmlns:a16="http://schemas.microsoft.com/office/drawing/2014/main" id="{B8601BB0-AA27-1277-7404-7ABE982F2214}"/>
              </a:ext>
            </a:extLst>
          </p:cNvPr>
          <p:cNvPicPr>
            <a:picLocks noGrp="1" noChangeAspect="1"/>
          </p:cNvPicPr>
          <p:nvPr>
            <p:ph type="pic" sz="quarter" idx="12"/>
          </p:nvPr>
        </p:nvPicPr>
        <p:blipFill>
          <a:blip r:embed="rId3"/>
          <a:srcRect l="17224" r="17224"/>
          <a:stretch>
            <a:fillRect/>
          </a:stretch>
        </p:blipFill>
        <p:spPr>
          <a:xfrm>
            <a:off x="5929313" y="0"/>
            <a:ext cx="6262687" cy="6390277"/>
          </a:xfrm>
        </p:spPr>
      </p:pic>
      <p:sp>
        <p:nvSpPr>
          <p:cNvPr id="5" name="Rectangle 4">
            <a:extLst>
              <a:ext uri="{FF2B5EF4-FFF2-40B4-BE49-F238E27FC236}">
                <a16:creationId xmlns:a16="http://schemas.microsoft.com/office/drawing/2014/main" id="{3118B932-C016-00AB-99E4-D828BBD28A86}"/>
              </a:ext>
            </a:extLst>
          </p:cNvPr>
          <p:cNvSpPr/>
          <p:nvPr/>
        </p:nvSpPr>
        <p:spPr>
          <a:xfrm>
            <a:off x="0" y="6272784"/>
            <a:ext cx="12192000" cy="596478"/>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CE5509F6-AF7F-ACD1-C1D8-4898EB17EA0F}"/>
              </a:ext>
            </a:extLst>
          </p:cNvPr>
          <p:cNvSpPr>
            <a:spLocks noGrp="1"/>
          </p:cNvSpPr>
          <p:nvPr>
            <p:ph type="title"/>
          </p:nvPr>
        </p:nvSpPr>
        <p:spPr/>
        <p:txBody>
          <a:bodyPr/>
          <a:lstStyle/>
          <a:p>
            <a:r>
              <a:rPr lang="en-US" dirty="0"/>
              <a:t>Curriculum Development &amp; Review Policy</a:t>
            </a:r>
          </a:p>
        </p:txBody>
      </p:sp>
    </p:spTree>
    <p:extLst>
      <p:ext uri="{BB962C8B-B14F-4D97-AF65-F5344CB8AC3E}">
        <p14:creationId xmlns:p14="http://schemas.microsoft.com/office/powerpoint/2010/main" val="141730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AFAAA-9832-38FA-5C11-C3AC377646D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B8819A8-57F0-BB75-6ACB-2A76F747D918}"/>
              </a:ext>
            </a:extLst>
          </p:cNvPr>
          <p:cNvSpPr>
            <a:spLocks noGrp="1"/>
          </p:cNvSpPr>
          <p:nvPr>
            <p:ph type="body" sz="quarter" idx="14"/>
          </p:nvPr>
        </p:nvSpPr>
        <p:spPr>
          <a:xfrm>
            <a:off x="332646" y="1959790"/>
            <a:ext cx="11411119" cy="3279722"/>
          </a:xfrm>
        </p:spPr>
        <p:txBody>
          <a:bodyPr>
            <a:normAutofit/>
          </a:bodyPr>
          <a:lstStyle/>
          <a:p>
            <a:pPr marL="342900" indent="-342900">
              <a:buFont typeface="Arial" panose="020B0604020202020204" pitchFamily="34" charset="0"/>
              <a:buChar char="•"/>
            </a:pPr>
            <a:r>
              <a:rPr lang="en-US" sz="2500" dirty="0"/>
              <a:t>Academic Affairs Policy</a:t>
            </a:r>
          </a:p>
          <a:p>
            <a:pPr marL="342900" indent="-342900">
              <a:buFont typeface="Arial" panose="020B0604020202020204" pitchFamily="34" charset="0"/>
              <a:buChar char="•"/>
            </a:pPr>
            <a:r>
              <a:rPr lang="en-US" sz="2500" dirty="0"/>
              <a:t>Course Duplication</a:t>
            </a:r>
          </a:p>
          <a:p>
            <a:pPr marL="342900" indent="-342900">
              <a:buFont typeface="Arial" panose="020B0604020202020204" pitchFamily="34" charset="0"/>
              <a:buChar char="•"/>
            </a:pPr>
            <a:r>
              <a:rPr lang="en-US" sz="2500" dirty="0"/>
              <a:t>Interdisciplinary Sign-off</a:t>
            </a:r>
          </a:p>
          <a:p>
            <a:pPr marL="342900" indent="-342900">
              <a:buFont typeface="Arial" panose="020B0604020202020204" pitchFamily="34" charset="0"/>
              <a:buChar char="•"/>
            </a:pPr>
            <a:r>
              <a:rPr lang="en-US" sz="2500" dirty="0"/>
              <a:t>Forms/Submissions</a:t>
            </a:r>
          </a:p>
          <a:p>
            <a:endParaRPr lang="en-US" sz="2500" dirty="0"/>
          </a:p>
          <a:p>
            <a:pPr marL="342900" indent="-342900">
              <a:buFont typeface="Arial" panose="020B0604020202020204" pitchFamily="34" charset="0"/>
              <a:buChar char="•"/>
            </a:pPr>
            <a:endParaRPr lang="en-US" sz="2500" dirty="0"/>
          </a:p>
        </p:txBody>
      </p:sp>
      <p:sp>
        <p:nvSpPr>
          <p:cNvPr id="6" name="Title 5">
            <a:extLst>
              <a:ext uri="{FF2B5EF4-FFF2-40B4-BE49-F238E27FC236}">
                <a16:creationId xmlns:a16="http://schemas.microsoft.com/office/drawing/2014/main" id="{F9669EE5-E7FC-0934-838B-A851ECBC90CC}"/>
              </a:ext>
            </a:extLst>
          </p:cNvPr>
          <p:cNvSpPr>
            <a:spLocks noGrp="1"/>
          </p:cNvSpPr>
          <p:nvPr>
            <p:ph type="title"/>
          </p:nvPr>
        </p:nvSpPr>
        <p:spPr>
          <a:xfrm>
            <a:off x="336785" y="1301391"/>
            <a:ext cx="11406979" cy="476027"/>
          </a:xfrm>
        </p:spPr>
        <p:txBody>
          <a:bodyPr>
            <a:normAutofit fontScale="90000"/>
          </a:bodyPr>
          <a:lstStyle/>
          <a:p>
            <a:r>
              <a:rPr lang="en-US" dirty="0"/>
              <a:t>Curriculum Development &amp; Revision Policy (240305)</a:t>
            </a:r>
          </a:p>
        </p:txBody>
      </p:sp>
      <p:sp>
        <p:nvSpPr>
          <p:cNvPr id="4" name="Rectangle 3">
            <a:extLst>
              <a:ext uri="{FF2B5EF4-FFF2-40B4-BE49-F238E27FC236}">
                <a16:creationId xmlns:a16="http://schemas.microsoft.com/office/drawing/2014/main" id="{A1E4916F-4584-2B4D-4B7F-F81FC09FF21F}"/>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41587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6E17A-D9DD-F244-0F28-888BA43CA66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2F7CF3F-7E77-EDAC-EE8D-826EB4F8D2C4}"/>
              </a:ext>
            </a:extLst>
          </p:cNvPr>
          <p:cNvSpPr>
            <a:spLocks noGrp="1"/>
          </p:cNvSpPr>
          <p:nvPr>
            <p:ph type="body" sz="quarter" idx="14"/>
          </p:nvPr>
        </p:nvSpPr>
        <p:spPr>
          <a:xfrm>
            <a:off x="332646" y="1959790"/>
            <a:ext cx="11411119" cy="2621354"/>
          </a:xfrm>
        </p:spPr>
        <p:txBody>
          <a:bodyPr>
            <a:normAutofit/>
          </a:bodyPr>
          <a:lstStyle/>
          <a:p>
            <a:pPr marL="342900" indent="-342900">
              <a:buFont typeface="Arial" panose="020B0604020202020204" pitchFamily="34" charset="0"/>
              <a:buChar char="•"/>
            </a:pPr>
            <a:r>
              <a:rPr lang="en-US" sz="2800" dirty="0"/>
              <a:t>Proposed Program with three or more courses that are administratively housed within a college outside of the proposing college (excluding core curriculum courses for undergraduate degrees) must be reviewed and recommended for approval by departments and colleges who house it. </a:t>
            </a:r>
          </a:p>
        </p:txBody>
      </p:sp>
      <p:sp>
        <p:nvSpPr>
          <p:cNvPr id="6" name="Title 5">
            <a:extLst>
              <a:ext uri="{FF2B5EF4-FFF2-40B4-BE49-F238E27FC236}">
                <a16:creationId xmlns:a16="http://schemas.microsoft.com/office/drawing/2014/main" id="{D6880A62-03D1-D09E-9F41-C079A02C057C}"/>
              </a:ext>
            </a:extLst>
          </p:cNvPr>
          <p:cNvSpPr>
            <a:spLocks noGrp="1"/>
          </p:cNvSpPr>
          <p:nvPr>
            <p:ph type="title"/>
          </p:nvPr>
        </p:nvSpPr>
        <p:spPr>
          <a:xfrm>
            <a:off x="336786" y="1301391"/>
            <a:ext cx="10873758" cy="476027"/>
          </a:xfrm>
        </p:spPr>
        <p:txBody>
          <a:bodyPr>
            <a:normAutofit fontScale="90000"/>
          </a:bodyPr>
          <a:lstStyle/>
          <a:p>
            <a:r>
              <a:rPr lang="en-US" dirty="0"/>
              <a:t>Interdisciplinary Programs</a:t>
            </a:r>
          </a:p>
        </p:txBody>
      </p:sp>
      <p:sp>
        <p:nvSpPr>
          <p:cNvPr id="7" name="Text Placeholder 6">
            <a:extLst>
              <a:ext uri="{FF2B5EF4-FFF2-40B4-BE49-F238E27FC236}">
                <a16:creationId xmlns:a16="http://schemas.microsoft.com/office/drawing/2014/main" id="{5E326A18-E7D0-0CD8-0FC4-37004C67C8C4}"/>
              </a:ext>
            </a:extLst>
          </p:cNvPr>
          <p:cNvSpPr>
            <a:spLocks noGrp="1"/>
          </p:cNvSpPr>
          <p:nvPr>
            <p:ph type="body" sz="quarter" idx="41"/>
          </p:nvPr>
        </p:nvSpPr>
        <p:spPr>
          <a:xfrm>
            <a:off x="336786" y="525185"/>
            <a:ext cx="3540270" cy="223474"/>
          </a:xfrm>
        </p:spPr>
        <p:txBody>
          <a:bodyPr/>
          <a:lstStyle/>
          <a:p>
            <a:r>
              <a:rPr lang="en-US" dirty="0"/>
              <a:t>Curriculum Development &amp; Revision Policy (240305)</a:t>
            </a:r>
          </a:p>
        </p:txBody>
      </p:sp>
      <p:sp>
        <p:nvSpPr>
          <p:cNvPr id="4" name="Rectangle 3">
            <a:extLst>
              <a:ext uri="{FF2B5EF4-FFF2-40B4-BE49-F238E27FC236}">
                <a16:creationId xmlns:a16="http://schemas.microsoft.com/office/drawing/2014/main" id="{3A0121F9-63B1-1FB9-F4A2-F0C4D7C0686B}"/>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141D5C96-A5CA-4305-BA40-EF3CEB0BA215}"/>
              </a:ext>
            </a:extLst>
          </p:cNvPr>
          <p:cNvSpPr txBox="1"/>
          <p:nvPr/>
        </p:nvSpPr>
        <p:spPr>
          <a:xfrm>
            <a:off x="393945" y="4545780"/>
            <a:ext cx="11404110" cy="1246495"/>
          </a:xfrm>
          <a:prstGeom prst="rect">
            <a:avLst/>
          </a:prstGeom>
          <a:noFill/>
        </p:spPr>
        <p:txBody>
          <a:bodyPr wrap="square" rtlCol="0">
            <a:spAutoFit/>
          </a:bodyPr>
          <a:lstStyle/>
          <a:p>
            <a:r>
              <a:rPr lang="en-US" sz="2500" i="1" dirty="0"/>
              <a:t>Example:</a:t>
            </a:r>
            <a:r>
              <a:rPr lang="en-US" sz="2500" dirty="0"/>
              <a:t> A proposed </a:t>
            </a:r>
            <a:r>
              <a:rPr lang="en-US" sz="2400" dirty="0"/>
              <a:t>BS in Microbiology creates curriculum with four KINE courses. Proposing College/Department will send the proposal to Department of Kinesiology and COHS for signatures</a:t>
            </a:r>
            <a:r>
              <a:rPr lang="en-US" sz="2500" dirty="0"/>
              <a:t> (on the form under Interdisciplinary signatures). </a:t>
            </a:r>
          </a:p>
        </p:txBody>
      </p:sp>
    </p:spTree>
    <p:extLst>
      <p:ext uri="{BB962C8B-B14F-4D97-AF65-F5344CB8AC3E}">
        <p14:creationId xmlns:p14="http://schemas.microsoft.com/office/powerpoint/2010/main" val="3108222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4DD26-F5F6-F136-5BAE-1B92264FA3A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09295E4-FECA-9EA0-C45C-9E015215AE3B}"/>
              </a:ext>
            </a:extLst>
          </p:cNvPr>
          <p:cNvSpPr>
            <a:spLocks noGrp="1"/>
          </p:cNvSpPr>
          <p:nvPr>
            <p:ph type="body" sz="quarter" idx="14"/>
          </p:nvPr>
        </p:nvSpPr>
        <p:spPr>
          <a:xfrm>
            <a:off x="332646" y="1959790"/>
            <a:ext cx="11411119" cy="2328746"/>
          </a:xfrm>
        </p:spPr>
        <p:txBody>
          <a:bodyPr>
            <a:normAutofit/>
          </a:bodyPr>
          <a:lstStyle/>
          <a:p>
            <a:pPr marL="342900" indent="-342900">
              <a:buFont typeface="Arial" panose="020B0604020202020204" pitchFamily="34" charset="0"/>
              <a:buChar char="•"/>
            </a:pPr>
            <a:r>
              <a:rPr lang="en-US" sz="2800" dirty="0"/>
              <a:t>Proposed Program with at least one course but fewer than three courses that are administratively housed in a college other than the proposing college, the proposing department shall obtain confirmation from the department(s) housing the course(s) that any projected, increased demand can be supported.</a:t>
            </a:r>
          </a:p>
        </p:txBody>
      </p:sp>
      <p:sp>
        <p:nvSpPr>
          <p:cNvPr id="6" name="Title 5">
            <a:extLst>
              <a:ext uri="{FF2B5EF4-FFF2-40B4-BE49-F238E27FC236}">
                <a16:creationId xmlns:a16="http://schemas.microsoft.com/office/drawing/2014/main" id="{9082414E-D6AF-75E6-64CE-19709E32AA0E}"/>
              </a:ext>
            </a:extLst>
          </p:cNvPr>
          <p:cNvSpPr>
            <a:spLocks noGrp="1"/>
          </p:cNvSpPr>
          <p:nvPr>
            <p:ph type="title"/>
          </p:nvPr>
        </p:nvSpPr>
        <p:spPr>
          <a:xfrm>
            <a:off x="336786" y="1301391"/>
            <a:ext cx="10873758" cy="476027"/>
          </a:xfrm>
        </p:spPr>
        <p:txBody>
          <a:bodyPr>
            <a:normAutofit fontScale="90000"/>
          </a:bodyPr>
          <a:lstStyle/>
          <a:p>
            <a:r>
              <a:rPr lang="en-US" dirty="0"/>
              <a:t>Interdisciplinary Programs</a:t>
            </a:r>
          </a:p>
        </p:txBody>
      </p:sp>
      <p:sp>
        <p:nvSpPr>
          <p:cNvPr id="7" name="Text Placeholder 6">
            <a:extLst>
              <a:ext uri="{FF2B5EF4-FFF2-40B4-BE49-F238E27FC236}">
                <a16:creationId xmlns:a16="http://schemas.microsoft.com/office/drawing/2014/main" id="{6ED2347B-8B6B-E1CA-A084-C92E374E9898}"/>
              </a:ext>
            </a:extLst>
          </p:cNvPr>
          <p:cNvSpPr>
            <a:spLocks noGrp="1"/>
          </p:cNvSpPr>
          <p:nvPr>
            <p:ph type="body" sz="quarter" idx="41"/>
          </p:nvPr>
        </p:nvSpPr>
        <p:spPr>
          <a:xfrm>
            <a:off x="336786" y="525185"/>
            <a:ext cx="3540270" cy="223474"/>
          </a:xfrm>
        </p:spPr>
        <p:txBody>
          <a:bodyPr/>
          <a:lstStyle/>
          <a:p>
            <a:r>
              <a:rPr lang="en-US" dirty="0"/>
              <a:t>Curriculum Development &amp; Revision Policy (240305)</a:t>
            </a:r>
          </a:p>
        </p:txBody>
      </p:sp>
      <p:sp>
        <p:nvSpPr>
          <p:cNvPr id="4" name="Rectangle 3">
            <a:extLst>
              <a:ext uri="{FF2B5EF4-FFF2-40B4-BE49-F238E27FC236}">
                <a16:creationId xmlns:a16="http://schemas.microsoft.com/office/drawing/2014/main" id="{8CDF774E-9E69-D8EE-FD90-85E7E8FD8931}"/>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F68FA7D4-4A1F-082E-0C27-E20F7C9CD56F}"/>
              </a:ext>
            </a:extLst>
          </p:cNvPr>
          <p:cNvSpPr txBox="1"/>
          <p:nvPr/>
        </p:nvSpPr>
        <p:spPr>
          <a:xfrm>
            <a:off x="393945" y="4470908"/>
            <a:ext cx="11404110" cy="1246495"/>
          </a:xfrm>
          <a:prstGeom prst="rect">
            <a:avLst/>
          </a:prstGeom>
          <a:noFill/>
        </p:spPr>
        <p:txBody>
          <a:bodyPr wrap="square" rtlCol="0">
            <a:spAutoFit/>
          </a:bodyPr>
          <a:lstStyle/>
          <a:p>
            <a:r>
              <a:rPr lang="en-US" sz="2500" i="1" dirty="0"/>
              <a:t>Example:</a:t>
            </a:r>
            <a:r>
              <a:rPr lang="en-US" sz="2500" dirty="0"/>
              <a:t> BS in Microbiology proposes a program with 2 NURS courses. Initiator of the proposed program will email the School of Nursing to obtain confirmation if the increased demand can be supported. </a:t>
            </a:r>
          </a:p>
        </p:txBody>
      </p:sp>
    </p:spTree>
    <p:extLst>
      <p:ext uri="{BB962C8B-B14F-4D97-AF65-F5344CB8AC3E}">
        <p14:creationId xmlns:p14="http://schemas.microsoft.com/office/powerpoint/2010/main" val="3722403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8F16-8D36-B0A0-DD71-8D09B520EF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2901406-9519-940F-8071-1240F9B5B60F}"/>
              </a:ext>
            </a:extLst>
          </p:cNvPr>
          <p:cNvSpPr>
            <a:spLocks noGrp="1"/>
          </p:cNvSpPr>
          <p:nvPr>
            <p:ph type="body" sz="quarter" idx="14"/>
          </p:nvPr>
        </p:nvSpPr>
        <p:spPr>
          <a:xfrm>
            <a:off x="332646" y="1959790"/>
            <a:ext cx="11411119" cy="3279722"/>
          </a:xfrm>
        </p:spPr>
        <p:txBody>
          <a:bodyPr>
            <a:normAutofit/>
          </a:bodyPr>
          <a:lstStyle/>
          <a:p>
            <a:pPr marL="342900" indent="-342900">
              <a:buFont typeface="Arial" panose="020B0604020202020204" pitchFamily="34" charset="0"/>
              <a:buChar char="•"/>
            </a:pPr>
            <a:r>
              <a:rPr lang="en-US" sz="2800" dirty="0"/>
              <a:t>The proposal initiator and department chair should carefully review existing curriculum to ensure there is no unnecessary duplication of content.</a:t>
            </a:r>
            <a:endParaRPr lang="en-US" sz="2500" dirty="0"/>
          </a:p>
          <a:p>
            <a:pPr marL="342900" indent="-342900">
              <a:buFont typeface="Arial" panose="020B0604020202020204" pitchFamily="34" charset="0"/>
              <a:buChar char="•"/>
            </a:pPr>
            <a:endParaRPr lang="en-US" sz="2500" dirty="0"/>
          </a:p>
        </p:txBody>
      </p:sp>
      <p:sp>
        <p:nvSpPr>
          <p:cNvPr id="6" name="Title 5">
            <a:extLst>
              <a:ext uri="{FF2B5EF4-FFF2-40B4-BE49-F238E27FC236}">
                <a16:creationId xmlns:a16="http://schemas.microsoft.com/office/drawing/2014/main" id="{8DA30919-1EE4-14B1-98C0-4AFFEC39B8F0}"/>
              </a:ext>
            </a:extLst>
          </p:cNvPr>
          <p:cNvSpPr>
            <a:spLocks noGrp="1"/>
          </p:cNvSpPr>
          <p:nvPr>
            <p:ph type="title"/>
          </p:nvPr>
        </p:nvSpPr>
        <p:spPr>
          <a:xfrm>
            <a:off x="336786" y="1301391"/>
            <a:ext cx="10873758" cy="476027"/>
          </a:xfrm>
        </p:spPr>
        <p:txBody>
          <a:bodyPr>
            <a:normAutofit fontScale="90000"/>
          </a:bodyPr>
          <a:lstStyle/>
          <a:p>
            <a:r>
              <a:rPr lang="en-US" dirty="0"/>
              <a:t>Course/Program Duplication</a:t>
            </a:r>
          </a:p>
        </p:txBody>
      </p:sp>
      <p:sp>
        <p:nvSpPr>
          <p:cNvPr id="7" name="Text Placeholder 6">
            <a:extLst>
              <a:ext uri="{FF2B5EF4-FFF2-40B4-BE49-F238E27FC236}">
                <a16:creationId xmlns:a16="http://schemas.microsoft.com/office/drawing/2014/main" id="{9CB1DFAE-46C9-2F5F-5F53-8EA5B454D0EC}"/>
              </a:ext>
            </a:extLst>
          </p:cNvPr>
          <p:cNvSpPr>
            <a:spLocks noGrp="1"/>
          </p:cNvSpPr>
          <p:nvPr>
            <p:ph type="body" sz="quarter" idx="41"/>
          </p:nvPr>
        </p:nvSpPr>
        <p:spPr>
          <a:xfrm>
            <a:off x="336786" y="525185"/>
            <a:ext cx="3540270" cy="223474"/>
          </a:xfrm>
        </p:spPr>
        <p:txBody>
          <a:bodyPr/>
          <a:lstStyle/>
          <a:p>
            <a:r>
              <a:rPr lang="en-US" dirty="0"/>
              <a:t>Curriculum Development &amp; Revision Policy (240305)</a:t>
            </a:r>
          </a:p>
        </p:txBody>
      </p:sp>
      <p:sp>
        <p:nvSpPr>
          <p:cNvPr id="4" name="Rectangle 3">
            <a:extLst>
              <a:ext uri="{FF2B5EF4-FFF2-40B4-BE49-F238E27FC236}">
                <a16:creationId xmlns:a16="http://schemas.microsoft.com/office/drawing/2014/main" id="{1B352A18-0A66-68E1-5B66-DEF855CE32D9}"/>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85896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8B398-DAE2-8E15-E3FD-45F79B752A9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8C91076-8593-EAD5-B6E2-F0BBB5711EB6}"/>
              </a:ext>
            </a:extLst>
          </p:cNvPr>
          <p:cNvSpPr>
            <a:spLocks noGrp="1"/>
          </p:cNvSpPr>
          <p:nvPr>
            <p:ph type="body" sz="quarter" idx="14"/>
          </p:nvPr>
        </p:nvSpPr>
        <p:spPr>
          <a:xfrm>
            <a:off x="332646" y="1959790"/>
            <a:ext cx="11411119" cy="3279722"/>
          </a:xfrm>
        </p:spPr>
        <p:txBody>
          <a:bodyPr>
            <a:normAutofit fontScale="92500" lnSpcReduction="20000"/>
          </a:bodyPr>
          <a:lstStyle/>
          <a:p>
            <a:pPr marL="342900" indent="-342900">
              <a:buFont typeface="Arial" panose="020B0604020202020204" pitchFamily="34" charset="0"/>
              <a:buChar char="•"/>
            </a:pPr>
            <a:r>
              <a:rPr lang="en-US" sz="2800" dirty="0"/>
              <a:t>Curriculum submissions at each level (e.g., Department, College, and UCCs) should be submitted using the most current curriculum forms (available on the Academic Planning and Program Development website), be complete with all requested information, and free of significant grammatical or formatting errors. </a:t>
            </a:r>
          </a:p>
          <a:p>
            <a:pPr marL="342900" indent="-342900">
              <a:buFont typeface="Arial" panose="020B0604020202020204" pitchFamily="34" charset="0"/>
              <a:buChar char="•"/>
            </a:pPr>
            <a:r>
              <a:rPr lang="en-US" sz="2800" b="1" dirty="0"/>
              <a:t>Incomplete</a:t>
            </a:r>
            <a:r>
              <a:rPr lang="en-US" sz="2800" dirty="0"/>
              <a:t> forms or forms containing grammatical or formatting </a:t>
            </a:r>
            <a:r>
              <a:rPr lang="en-US" sz="2800" b="1" dirty="0"/>
              <a:t>errors that impede review </a:t>
            </a:r>
            <a:r>
              <a:rPr lang="en-US" sz="2800" dirty="0"/>
              <a:t>will not be eligible for review that cycle and will be </a:t>
            </a:r>
            <a:r>
              <a:rPr lang="en-US" sz="2800" b="1" dirty="0"/>
              <a:t>returned</a:t>
            </a:r>
            <a:r>
              <a:rPr lang="en-US" sz="2800" dirty="0"/>
              <a:t> to the department/college for resubmission in a later curriculum period.</a:t>
            </a:r>
            <a:endParaRPr lang="en-US" sz="2500" dirty="0"/>
          </a:p>
        </p:txBody>
      </p:sp>
      <p:sp>
        <p:nvSpPr>
          <p:cNvPr id="6" name="Title 5">
            <a:extLst>
              <a:ext uri="{FF2B5EF4-FFF2-40B4-BE49-F238E27FC236}">
                <a16:creationId xmlns:a16="http://schemas.microsoft.com/office/drawing/2014/main" id="{2B4A330F-FE0D-B9FB-DE22-41B976843BC0}"/>
              </a:ext>
            </a:extLst>
          </p:cNvPr>
          <p:cNvSpPr>
            <a:spLocks noGrp="1"/>
          </p:cNvSpPr>
          <p:nvPr>
            <p:ph type="title"/>
          </p:nvPr>
        </p:nvSpPr>
        <p:spPr>
          <a:xfrm>
            <a:off x="336786" y="1301391"/>
            <a:ext cx="10873758" cy="476027"/>
          </a:xfrm>
        </p:spPr>
        <p:txBody>
          <a:bodyPr>
            <a:normAutofit fontScale="90000"/>
          </a:bodyPr>
          <a:lstStyle/>
          <a:p>
            <a:r>
              <a:rPr lang="en-US" dirty="0"/>
              <a:t>Forms and Submissions </a:t>
            </a:r>
          </a:p>
        </p:txBody>
      </p:sp>
      <p:sp>
        <p:nvSpPr>
          <p:cNvPr id="7" name="Text Placeholder 6">
            <a:extLst>
              <a:ext uri="{FF2B5EF4-FFF2-40B4-BE49-F238E27FC236}">
                <a16:creationId xmlns:a16="http://schemas.microsoft.com/office/drawing/2014/main" id="{61DB1C2D-6A2A-8AC3-C7FC-8C95E8A0E655}"/>
              </a:ext>
            </a:extLst>
          </p:cNvPr>
          <p:cNvSpPr>
            <a:spLocks noGrp="1"/>
          </p:cNvSpPr>
          <p:nvPr>
            <p:ph type="body" sz="quarter" idx="41"/>
          </p:nvPr>
        </p:nvSpPr>
        <p:spPr>
          <a:xfrm>
            <a:off x="336786" y="525185"/>
            <a:ext cx="3540270" cy="223474"/>
          </a:xfrm>
        </p:spPr>
        <p:txBody>
          <a:bodyPr/>
          <a:lstStyle/>
          <a:p>
            <a:r>
              <a:rPr lang="en-US" dirty="0"/>
              <a:t>Curriculum Development &amp; Revision Policy (240305)</a:t>
            </a:r>
          </a:p>
        </p:txBody>
      </p:sp>
      <p:sp>
        <p:nvSpPr>
          <p:cNvPr id="4" name="Rectangle 3">
            <a:extLst>
              <a:ext uri="{FF2B5EF4-FFF2-40B4-BE49-F238E27FC236}">
                <a16:creationId xmlns:a16="http://schemas.microsoft.com/office/drawing/2014/main" id="{8AC0F40D-B6EE-486C-714B-8939C21C5179}"/>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1002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99628-BAC9-334C-E768-7DBB50CC176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FDFE970-AD56-95A4-5BC7-F6D28394189D}"/>
              </a:ext>
            </a:extLst>
          </p:cNvPr>
          <p:cNvSpPr>
            <a:spLocks noGrp="1"/>
          </p:cNvSpPr>
          <p:nvPr>
            <p:ph type="body" sz="quarter" idx="14"/>
          </p:nvPr>
        </p:nvSpPr>
        <p:spPr>
          <a:xfrm>
            <a:off x="332646" y="1959790"/>
            <a:ext cx="11411119" cy="4559882"/>
          </a:xfrm>
        </p:spPr>
        <p:txBody>
          <a:bodyPr>
            <a:normAutofit/>
          </a:bodyPr>
          <a:lstStyle/>
          <a:p>
            <a:r>
              <a:rPr lang="en-US" sz="2800" b="1" dirty="0"/>
              <a:t>Academic Curriculum Coordinator: </a:t>
            </a:r>
            <a:r>
              <a:rPr lang="en-US" sz="2800" dirty="0"/>
              <a:t>Emily Hays</a:t>
            </a:r>
          </a:p>
          <a:p>
            <a:pPr marL="457200" indent="-457200">
              <a:buFont typeface="Arial" panose="020B0604020202020204" pitchFamily="34" charset="0"/>
              <a:buChar char="•"/>
            </a:pPr>
            <a:r>
              <a:rPr lang="en-US" sz="2800" dirty="0">
                <a:hlinkClick r:id="rId2"/>
              </a:rPr>
              <a:t>curriculum@SHSU.EDU</a:t>
            </a:r>
            <a:endParaRPr lang="en-US" sz="2800" dirty="0"/>
          </a:p>
          <a:p>
            <a:pPr marL="457200" indent="-457200">
              <a:buFont typeface="Arial" panose="020B0604020202020204" pitchFamily="34" charset="0"/>
              <a:buChar char="•"/>
            </a:pPr>
            <a:r>
              <a:rPr lang="en-US" sz="2800" dirty="0"/>
              <a:t>(936)294-2427</a:t>
            </a:r>
          </a:p>
          <a:p>
            <a:r>
              <a:rPr lang="en-US" sz="2800" b="1" dirty="0"/>
              <a:t>Career &amp; Technical Curriculum Coordinator: </a:t>
            </a:r>
            <a:r>
              <a:rPr lang="en-US" sz="2800" dirty="0"/>
              <a:t>Amy Gandara</a:t>
            </a:r>
          </a:p>
          <a:p>
            <a:pPr marL="457200" indent="-457200">
              <a:buFont typeface="Arial" panose="020B0604020202020204" pitchFamily="34" charset="0"/>
              <a:buChar char="•"/>
            </a:pPr>
            <a:r>
              <a:rPr lang="en-US" sz="2800" dirty="0">
                <a:hlinkClick r:id="rId3"/>
              </a:rPr>
              <a:t>careertechdev@SHSU.EDU</a:t>
            </a:r>
            <a:endParaRPr lang="en-US" sz="2800" dirty="0"/>
          </a:p>
          <a:p>
            <a:pPr marL="457200" indent="-457200">
              <a:buFont typeface="Arial" panose="020B0604020202020204" pitchFamily="34" charset="0"/>
              <a:buChar char="•"/>
            </a:pPr>
            <a:r>
              <a:rPr lang="en-US" sz="2800" dirty="0"/>
              <a:t>(936)294-4189</a:t>
            </a:r>
          </a:p>
          <a:p>
            <a:endParaRPr lang="en-US" sz="2800" dirty="0"/>
          </a:p>
        </p:txBody>
      </p:sp>
      <p:sp>
        <p:nvSpPr>
          <p:cNvPr id="6" name="Title 5">
            <a:extLst>
              <a:ext uri="{FF2B5EF4-FFF2-40B4-BE49-F238E27FC236}">
                <a16:creationId xmlns:a16="http://schemas.microsoft.com/office/drawing/2014/main" id="{B0FA0F88-4228-7664-3C9B-52A09B8A3885}"/>
              </a:ext>
            </a:extLst>
          </p:cNvPr>
          <p:cNvSpPr>
            <a:spLocks noGrp="1"/>
          </p:cNvSpPr>
          <p:nvPr>
            <p:ph type="title"/>
          </p:nvPr>
        </p:nvSpPr>
        <p:spPr>
          <a:xfrm>
            <a:off x="336786" y="1301391"/>
            <a:ext cx="7773942" cy="476027"/>
          </a:xfrm>
        </p:spPr>
        <p:txBody>
          <a:bodyPr>
            <a:normAutofit fontScale="90000"/>
          </a:bodyPr>
          <a:lstStyle/>
          <a:p>
            <a:r>
              <a:rPr lang="en-US" dirty="0"/>
              <a:t>Academic and Career &amp; Technical</a:t>
            </a:r>
          </a:p>
        </p:txBody>
      </p:sp>
      <p:sp>
        <p:nvSpPr>
          <p:cNvPr id="4" name="Rectangle 3">
            <a:extLst>
              <a:ext uri="{FF2B5EF4-FFF2-40B4-BE49-F238E27FC236}">
                <a16:creationId xmlns:a16="http://schemas.microsoft.com/office/drawing/2014/main" id="{67D166AD-0136-43C7-F064-566E5ECDB968}"/>
              </a:ext>
            </a:extLst>
          </p:cNvPr>
          <p:cNvSpPr/>
          <p:nvPr/>
        </p:nvSpPr>
        <p:spPr>
          <a:xfrm>
            <a:off x="0" y="6519672"/>
            <a:ext cx="12192000" cy="349590"/>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11235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E03B3-6187-A9EC-2E6A-309A8166F9CB}"/>
            </a:ext>
          </a:extLst>
        </p:cNvPr>
        <p:cNvGrpSpPr/>
        <p:nvPr/>
      </p:nvGrpSpPr>
      <p:grpSpPr>
        <a:xfrm>
          <a:off x="0" y="0"/>
          <a:ext cx="0" cy="0"/>
          <a:chOff x="0" y="0"/>
          <a:chExt cx="0" cy="0"/>
        </a:xfrm>
      </p:grpSpPr>
      <p:pic>
        <p:nvPicPr>
          <p:cNvPr id="6" name="Picture Placeholder 5" descr="A group of people sitting on the grass in front of a building&#10;&#10;Description automatically generated">
            <a:extLst>
              <a:ext uri="{FF2B5EF4-FFF2-40B4-BE49-F238E27FC236}">
                <a16:creationId xmlns:a16="http://schemas.microsoft.com/office/drawing/2014/main" id="{5D6E3BCF-8B3E-9F90-13C5-161A9EA1551F}"/>
              </a:ext>
            </a:extLst>
          </p:cNvPr>
          <p:cNvPicPr>
            <a:picLocks noGrp="1" noChangeAspect="1"/>
          </p:cNvPicPr>
          <p:nvPr>
            <p:ph type="pic" sz="quarter" idx="12"/>
          </p:nvPr>
        </p:nvPicPr>
        <p:blipFill>
          <a:blip r:embed="rId3"/>
          <a:srcRect l="17224" r="17224"/>
          <a:stretch>
            <a:fillRect/>
          </a:stretch>
        </p:blipFill>
        <p:spPr>
          <a:xfrm>
            <a:off x="5929313" y="0"/>
            <a:ext cx="6262687" cy="6390277"/>
          </a:xfrm>
        </p:spPr>
      </p:pic>
      <p:sp>
        <p:nvSpPr>
          <p:cNvPr id="5" name="Rectangle 4">
            <a:extLst>
              <a:ext uri="{FF2B5EF4-FFF2-40B4-BE49-F238E27FC236}">
                <a16:creationId xmlns:a16="http://schemas.microsoft.com/office/drawing/2014/main" id="{5F3D050F-CC39-1460-3F1C-F8205E91E26C}"/>
              </a:ext>
            </a:extLst>
          </p:cNvPr>
          <p:cNvSpPr/>
          <p:nvPr/>
        </p:nvSpPr>
        <p:spPr>
          <a:xfrm>
            <a:off x="0" y="6272784"/>
            <a:ext cx="12192000" cy="596478"/>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9ECE9B58-CE3A-96AF-5EEC-18ECCAC25382}"/>
              </a:ext>
            </a:extLst>
          </p:cNvPr>
          <p:cNvSpPr>
            <a:spLocks noGrp="1"/>
          </p:cNvSpPr>
          <p:nvPr>
            <p:ph type="title"/>
          </p:nvPr>
        </p:nvSpPr>
        <p:spPr>
          <a:xfrm>
            <a:off x="240476" y="2476223"/>
            <a:ext cx="5305970" cy="1905554"/>
          </a:xfrm>
        </p:spPr>
        <p:txBody>
          <a:bodyPr/>
          <a:lstStyle/>
          <a:p>
            <a:r>
              <a:rPr lang="en-US" dirty="0"/>
              <a:t>Curriculum Review</a:t>
            </a:r>
          </a:p>
        </p:txBody>
      </p:sp>
    </p:spTree>
    <p:extLst>
      <p:ext uri="{BB962C8B-B14F-4D97-AF65-F5344CB8AC3E}">
        <p14:creationId xmlns:p14="http://schemas.microsoft.com/office/powerpoint/2010/main" val="3224480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ABEDE-0C80-9898-07D8-08AFE3E63A3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9CB8CAC-7690-1C0D-679B-2DDD9C9B5A06}"/>
              </a:ext>
            </a:extLst>
          </p:cNvPr>
          <p:cNvSpPr>
            <a:spLocks noGrp="1"/>
          </p:cNvSpPr>
          <p:nvPr>
            <p:ph type="body" sz="quarter" idx="14"/>
          </p:nvPr>
        </p:nvSpPr>
        <p:spPr>
          <a:xfrm>
            <a:off x="332646" y="1959790"/>
            <a:ext cx="11411119" cy="4066106"/>
          </a:xfrm>
        </p:spPr>
        <p:txBody>
          <a:bodyPr>
            <a:normAutofit/>
          </a:bodyPr>
          <a:lstStyle/>
          <a:p>
            <a:r>
              <a:rPr lang="en-US" dirty="0"/>
              <a:t>September (February BOR)</a:t>
            </a:r>
          </a:p>
          <a:p>
            <a:r>
              <a:rPr lang="en-US" dirty="0"/>
              <a:t>October (February BOR)</a:t>
            </a:r>
          </a:p>
          <a:p>
            <a:r>
              <a:rPr lang="en-US" dirty="0"/>
              <a:t>November (May BOR)</a:t>
            </a:r>
          </a:p>
          <a:p>
            <a:r>
              <a:rPr lang="en-US" dirty="0"/>
              <a:t>January (May BOR)</a:t>
            </a:r>
          </a:p>
          <a:p>
            <a:r>
              <a:rPr lang="en-US" dirty="0"/>
              <a:t>February (May BOR)</a:t>
            </a:r>
          </a:p>
          <a:p>
            <a:r>
              <a:rPr lang="en-US" dirty="0"/>
              <a:t>March (August BOR)</a:t>
            </a:r>
          </a:p>
          <a:p>
            <a:r>
              <a:rPr lang="en-US" dirty="0"/>
              <a:t>April (August BOR)</a:t>
            </a:r>
          </a:p>
          <a:p>
            <a:r>
              <a:rPr lang="en-US" dirty="0"/>
              <a:t>May (November BOR)</a:t>
            </a:r>
          </a:p>
          <a:p>
            <a:r>
              <a:rPr lang="en-US" dirty="0"/>
              <a:t>June (November BOR)</a:t>
            </a:r>
          </a:p>
          <a:p>
            <a:r>
              <a:rPr lang="en-US" dirty="0"/>
              <a:t>July (November BOR)</a:t>
            </a:r>
          </a:p>
        </p:txBody>
      </p:sp>
      <p:sp>
        <p:nvSpPr>
          <p:cNvPr id="6" name="Title 5">
            <a:extLst>
              <a:ext uri="{FF2B5EF4-FFF2-40B4-BE49-F238E27FC236}">
                <a16:creationId xmlns:a16="http://schemas.microsoft.com/office/drawing/2014/main" id="{5BA77825-7C83-1785-B7DA-BFC515132030}"/>
              </a:ext>
            </a:extLst>
          </p:cNvPr>
          <p:cNvSpPr>
            <a:spLocks noGrp="1"/>
          </p:cNvSpPr>
          <p:nvPr>
            <p:ph type="title"/>
          </p:nvPr>
        </p:nvSpPr>
        <p:spPr>
          <a:xfrm>
            <a:off x="336786" y="1301391"/>
            <a:ext cx="8002542" cy="476027"/>
          </a:xfrm>
        </p:spPr>
        <p:txBody>
          <a:bodyPr>
            <a:normAutofit fontScale="90000"/>
          </a:bodyPr>
          <a:lstStyle/>
          <a:p>
            <a:r>
              <a:rPr lang="en-US" dirty="0"/>
              <a:t>Monthly Curriculum Submissions</a:t>
            </a:r>
          </a:p>
        </p:txBody>
      </p:sp>
      <p:sp>
        <p:nvSpPr>
          <p:cNvPr id="4" name="Rectangle 3">
            <a:extLst>
              <a:ext uri="{FF2B5EF4-FFF2-40B4-BE49-F238E27FC236}">
                <a16:creationId xmlns:a16="http://schemas.microsoft.com/office/drawing/2014/main" id="{CBCA30CA-2B10-223A-3C02-A8374E317F8A}"/>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30823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BC20-C445-6640-FBB8-BBD5490DE16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D412794-F470-51FF-E34A-BC649938A9DB}"/>
              </a:ext>
            </a:extLst>
          </p:cNvPr>
          <p:cNvSpPr>
            <a:spLocks noGrp="1"/>
          </p:cNvSpPr>
          <p:nvPr>
            <p:ph type="body" sz="quarter" idx="14"/>
          </p:nvPr>
        </p:nvSpPr>
        <p:spPr>
          <a:xfrm>
            <a:off x="332646" y="1959790"/>
            <a:ext cx="11411119" cy="3279722"/>
          </a:xfrm>
        </p:spPr>
        <p:txBody>
          <a:bodyPr>
            <a:normAutofit/>
          </a:bodyPr>
          <a:lstStyle/>
          <a:p>
            <a:pPr marL="457200" indent="-457200">
              <a:buFont typeface="Arial" panose="020B0604020202020204" pitchFamily="34" charset="0"/>
              <a:buChar char="•"/>
            </a:pPr>
            <a:r>
              <a:rPr lang="en-US" sz="3000" dirty="0"/>
              <a:t>Curriculum submissions due on the first of the month, excluding August and December</a:t>
            </a:r>
          </a:p>
          <a:p>
            <a:pPr marL="457200" indent="-457200">
              <a:buFont typeface="Arial" panose="020B0604020202020204" pitchFamily="34" charset="0"/>
              <a:buChar char="•"/>
            </a:pPr>
            <a:r>
              <a:rPr lang="en-US" sz="3000" dirty="0"/>
              <a:t>Associate/Assistant Dean Representative submits to the UCC Blackboard Organization </a:t>
            </a:r>
          </a:p>
        </p:txBody>
      </p:sp>
      <p:sp>
        <p:nvSpPr>
          <p:cNvPr id="6" name="Title 5">
            <a:extLst>
              <a:ext uri="{FF2B5EF4-FFF2-40B4-BE49-F238E27FC236}">
                <a16:creationId xmlns:a16="http://schemas.microsoft.com/office/drawing/2014/main" id="{328569E0-D2C2-D06D-7532-B5D7996C5374}"/>
              </a:ext>
            </a:extLst>
          </p:cNvPr>
          <p:cNvSpPr>
            <a:spLocks noGrp="1"/>
          </p:cNvSpPr>
          <p:nvPr>
            <p:ph type="title"/>
          </p:nvPr>
        </p:nvSpPr>
        <p:spPr>
          <a:xfrm>
            <a:off x="336786" y="1301391"/>
            <a:ext cx="8002542" cy="476027"/>
          </a:xfrm>
        </p:spPr>
        <p:txBody>
          <a:bodyPr>
            <a:normAutofit fontScale="90000"/>
          </a:bodyPr>
          <a:lstStyle/>
          <a:p>
            <a:r>
              <a:rPr lang="en-US" dirty="0"/>
              <a:t>Monthly Curriculum Submissions</a:t>
            </a:r>
          </a:p>
        </p:txBody>
      </p:sp>
      <p:sp>
        <p:nvSpPr>
          <p:cNvPr id="4" name="Rectangle 3">
            <a:extLst>
              <a:ext uri="{FF2B5EF4-FFF2-40B4-BE49-F238E27FC236}">
                <a16:creationId xmlns:a16="http://schemas.microsoft.com/office/drawing/2014/main" id="{35E048C8-C5E7-5ED3-DD76-4EB938087769}"/>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7574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18BC4-F8A7-D277-8BAC-C3E1110B994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47FCD63-94E1-8E7A-1695-724E12A20FA0}"/>
              </a:ext>
            </a:extLst>
          </p:cNvPr>
          <p:cNvSpPr>
            <a:spLocks noGrp="1"/>
          </p:cNvSpPr>
          <p:nvPr>
            <p:ph type="body" sz="quarter" idx="14"/>
          </p:nvPr>
        </p:nvSpPr>
        <p:spPr>
          <a:xfrm>
            <a:off x="332646" y="1959790"/>
            <a:ext cx="11411119" cy="3837506"/>
          </a:xfrm>
        </p:spPr>
        <p:txBody>
          <a:bodyPr>
            <a:normAutofit lnSpcReduction="10000"/>
          </a:bodyPr>
          <a:lstStyle/>
          <a:p>
            <a:pPr marL="457200" indent="-457200">
              <a:buFont typeface="Arial" panose="020B0604020202020204" pitchFamily="34" charset="0"/>
              <a:buChar char="•"/>
            </a:pPr>
            <a:r>
              <a:rPr lang="en-US" sz="3000" dirty="0"/>
              <a:t>APPD reviews all submissions </a:t>
            </a:r>
          </a:p>
          <a:p>
            <a:pPr marL="457200" indent="-457200">
              <a:buFont typeface="Arial" panose="020B0604020202020204" pitchFamily="34" charset="0"/>
              <a:buChar char="•"/>
            </a:pPr>
            <a:r>
              <a:rPr lang="en-US" sz="3000" dirty="0"/>
              <a:t>Under AA Policy, any curriculum submission that may impede the review cycle or has incomplete fields will be returned to the College</a:t>
            </a:r>
          </a:p>
          <a:p>
            <a:pPr marL="457200" indent="-457200">
              <a:buFont typeface="Arial" panose="020B0604020202020204" pitchFamily="34" charset="0"/>
              <a:buChar char="•"/>
            </a:pPr>
            <a:r>
              <a:rPr lang="en-US" sz="3000" dirty="0"/>
              <a:t>APPD will meet with Associate/Assistant Dean about the necessary edits</a:t>
            </a:r>
          </a:p>
          <a:p>
            <a:pPr marL="457200" indent="-457200">
              <a:buFont typeface="Arial" panose="020B0604020202020204" pitchFamily="34" charset="0"/>
              <a:buChar char="•"/>
            </a:pPr>
            <a:r>
              <a:rPr lang="en-US" sz="3000" dirty="0"/>
              <a:t>The returned curriculum can be resubmitted for another curriculum entry point</a:t>
            </a:r>
          </a:p>
        </p:txBody>
      </p:sp>
      <p:sp>
        <p:nvSpPr>
          <p:cNvPr id="6" name="Title 5">
            <a:extLst>
              <a:ext uri="{FF2B5EF4-FFF2-40B4-BE49-F238E27FC236}">
                <a16:creationId xmlns:a16="http://schemas.microsoft.com/office/drawing/2014/main" id="{3506EEFC-0880-CF97-0419-C909C4E44A19}"/>
              </a:ext>
            </a:extLst>
          </p:cNvPr>
          <p:cNvSpPr>
            <a:spLocks noGrp="1"/>
          </p:cNvSpPr>
          <p:nvPr>
            <p:ph type="title"/>
          </p:nvPr>
        </p:nvSpPr>
        <p:spPr>
          <a:xfrm>
            <a:off x="336786" y="1301391"/>
            <a:ext cx="8002542" cy="476027"/>
          </a:xfrm>
        </p:spPr>
        <p:txBody>
          <a:bodyPr>
            <a:normAutofit fontScale="90000"/>
          </a:bodyPr>
          <a:lstStyle/>
          <a:p>
            <a:r>
              <a:rPr lang="en-US" dirty="0"/>
              <a:t>Following Blackboard Submission </a:t>
            </a:r>
          </a:p>
        </p:txBody>
      </p:sp>
      <p:sp>
        <p:nvSpPr>
          <p:cNvPr id="4" name="Rectangle 3">
            <a:extLst>
              <a:ext uri="{FF2B5EF4-FFF2-40B4-BE49-F238E27FC236}">
                <a16:creationId xmlns:a16="http://schemas.microsoft.com/office/drawing/2014/main" id="{73DD30E8-33C6-DFA7-B35D-1DBB55C9DE9B}"/>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82507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5A58D-8518-E184-D442-20E678B76C6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1D19AA4-6792-4E97-DF0B-2D54D5631557}"/>
              </a:ext>
            </a:extLst>
          </p:cNvPr>
          <p:cNvSpPr>
            <a:spLocks noGrp="1"/>
          </p:cNvSpPr>
          <p:nvPr>
            <p:ph type="body" sz="quarter" idx="14"/>
          </p:nvPr>
        </p:nvSpPr>
        <p:spPr>
          <a:xfrm>
            <a:off x="332646" y="1959790"/>
            <a:ext cx="11411119" cy="4230698"/>
          </a:xfrm>
        </p:spPr>
        <p:txBody>
          <a:bodyPr>
            <a:normAutofit lnSpcReduction="10000"/>
          </a:bodyPr>
          <a:lstStyle/>
          <a:p>
            <a:r>
              <a:rPr lang="en-US" sz="3000" dirty="0"/>
              <a:t>There are two main components of UCC Review</a:t>
            </a:r>
          </a:p>
          <a:p>
            <a:r>
              <a:rPr lang="en-US" sz="2800" b="1" dirty="0"/>
              <a:t>Consent Agenda: </a:t>
            </a:r>
            <a:r>
              <a:rPr lang="en-US" sz="2800" dirty="0"/>
              <a:t>Proposed changes to current existing courses in the SHSU inventory (Ex: Course Prefix/Number/Title Changes)</a:t>
            </a:r>
          </a:p>
          <a:p>
            <a:r>
              <a:rPr lang="en-US" sz="2800" b="1" dirty="0"/>
              <a:t>Share Document: </a:t>
            </a:r>
            <a:r>
              <a:rPr lang="en-US" sz="2800" dirty="0"/>
              <a:t>Complied document of the submitted new curriculum proposals (Ex: New Courses/Programs)</a:t>
            </a:r>
          </a:p>
          <a:p>
            <a:pPr marL="457200" indent="-457200">
              <a:buFont typeface="Arial" panose="020B0604020202020204" pitchFamily="34" charset="0"/>
              <a:buChar char="•"/>
            </a:pPr>
            <a:r>
              <a:rPr lang="en-US" sz="2800" dirty="0"/>
              <a:t>UCC will provide their review via comments on the share document</a:t>
            </a:r>
          </a:p>
          <a:p>
            <a:pPr marL="457200" indent="-457200">
              <a:buFont typeface="Arial" panose="020B0604020202020204" pitchFamily="34" charset="0"/>
              <a:buChar char="•"/>
            </a:pPr>
            <a:r>
              <a:rPr lang="en-US" sz="2800" dirty="0"/>
              <a:t>UCC Associate/Assistant Dean Representative will reach out to the Initiators and/or Department to provide answers to the UCC comments</a:t>
            </a:r>
          </a:p>
          <a:p>
            <a:endParaRPr lang="en-US" sz="2800" dirty="0"/>
          </a:p>
          <a:p>
            <a:endParaRPr lang="en-US" sz="3000" dirty="0"/>
          </a:p>
        </p:txBody>
      </p:sp>
      <p:sp>
        <p:nvSpPr>
          <p:cNvPr id="6" name="Title 5">
            <a:extLst>
              <a:ext uri="{FF2B5EF4-FFF2-40B4-BE49-F238E27FC236}">
                <a16:creationId xmlns:a16="http://schemas.microsoft.com/office/drawing/2014/main" id="{019B5092-EE77-324F-D4CF-2B1828EAEBA1}"/>
              </a:ext>
            </a:extLst>
          </p:cNvPr>
          <p:cNvSpPr>
            <a:spLocks noGrp="1"/>
          </p:cNvSpPr>
          <p:nvPr>
            <p:ph type="title"/>
          </p:nvPr>
        </p:nvSpPr>
        <p:spPr>
          <a:xfrm>
            <a:off x="336786" y="1301391"/>
            <a:ext cx="8002542" cy="476027"/>
          </a:xfrm>
        </p:spPr>
        <p:txBody>
          <a:bodyPr>
            <a:normAutofit fontScale="90000"/>
          </a:bodyPr>
          <a:lstStyle/>
          <a:p>
            <a:r>
              <a:rPr lang="en-US" dirty="0"/>
              <a:t>UCC Review </a:t>
            </a:r>
          </a:p>
        </p:txBody>
      </p:sp>
      <p:sp>
        <p:nvSpPr>
          <p:cNvPr id="7" name="Text Placeholder 6">
            <a:extLst>
              <a:ext uri="{FF2B5EF4-FFF2-40B4-BE49-F238E27FC236}">
                <a16:creationId xmlns:a16="http://schemas.microsoft.com/office/drawing/2014/main" id="{0A60A662-8F6A-D627-2935-89C83008C574}"/>
              </a:ext>
            </a:extLst>
          </p:cNvPr>
          <p:cNvSpPr>
            <a:spLocks noGrp="1"/>
          </p:cNvSpPr>
          <p:nvPr>
            <p:ph type="body" sz="quarter" idx="41"/>
          </p:nvPr>
        </p:nvSpPr>
        <p:spPr/>
        <p:txBody>
          <a:bodyPr/>
          <a:lstStyle/>
          <a:p>
            <a:r>
              <a:rPr lang="en-US" dirty="0"/>
              <a:t>SHSU Approval </a:t>
            </a:r>
          </a:p>
        </p:txBody>
      </p:sp>
      <p:sp>
        <p:nvSpPr>
          <p:cNvPr id="4" name="Rectangle 3">
            <a:extLst>
              <a:ext uri="{FF2B5EF4-FFF2-40B4-BE49-F238E27FC236}">
                <a16:creationId xmlns:a16="http://schemas.microsoft.com/office/drawing/2014/main" id="{49878981-6E31-A3C5-EE77-E7EC2EC48452}"/>
              </a:ext>
            </a:extLst>
          </p:cNvPr>
          <p:cNvSpPr/>
          <p:nvPr/>
        </p:nvSpPr>
        <p:spPr>
          <a:xfrm>
            <a:off x="0" y="6190488"/>
            <a:ext cx="12192000" cy="678774"/>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89902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CC8E1-1F71-0F55-ACDD-B84700B13A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2351372-510F-A438-CF10-3FA8D9BD6980}"/>
              </a:ext>
            </a:extLst>
          </p:cNvPr>
          <p:cNvSpPr>
            <a:spLocks noGrp="1"/>
          </p:cNvSpPr>
          <p:nvPr>
            <p:ph type="body" sz="quarter" idx="14"/>
          </p:nvPr>
        </p:nvSpPr>
        <p:spPr>
          <a:xfrm>
            <a:off x="332646" y="1959790"/>
            <a:ext cx="11411119" cy="4582524"/>
          </a:xfrm>
        </p:spPr>
        <p:txBody>
          <a:bodyPr>
            <a:normAutofit/>
          </a:bodyPr>
          <a:lstStyle/>
          <a:p>
            <a:pPr marL="457200" indent="-457200">
              <a:buFont typeface="Arial" panose="020B0604020202020204" pitchFamily="34" charset="0"/>
              <a:buChar char="•"/>
            </a:pPr>
            <a:r>
              <a:rPr lang="en-US" sz="3000" dirty="0"/>
              <a:t>At the end of the review, an outstanding comment document is created by APPD and sent to UCC with 24 to 48-hour deadline for Dept/College response</a:t>
            </a:r>
          </a:p>
          <a:p>
            <a:pPr marL="457200" indent="-457200">
              <a:buFont typeface="Arial" panose="020B0604020202020204" pitchFamily="34" charset="0"/>
              <a:buChar char="•"/>
            </a:pPr>
            <a:r>
              <a:rPr lang="en-US" sz="3000" dirty="0"/>
              <a:t>If the UCC deems that additional conversation is needed, then a discussion meeting will be held </a:t>
            </a:r>
          </a:p>
          <a:p>
            <a:pPr marL="900987" lvl="1" indent="-457200">
              <a:buFont typeface="Arial" panose="020B0604020202020204" pitchFamily="34" charset="0"/>
              <a:buChar char="•"/>
            </a:pPr>
            <a:r>
              <a:rPr lang="en-US" sz="2117" dirty="0"/>
              <a:t>Last Tuesday of the Month </a:t>
            </a:r>
          </a:p>
          <a:p>
            <a:pPr marL="457200" indent="-457200">
              <a:buFont typeface="Arial" panose="020B0604020202020204" pitchFamily="34" charset="0"/>
              <a:buChar char="•"/>
            </a:pPr>
            <a:r>
              <a:rPr lang="en-US" sz="3000" dirty="0"/>
              <a:t>The submission will not move forward to vote, if there are any unanswered comments/concerns on the specific proposal</a:t>
            </a:r>
          </a:p>
          <a:p>
            <a:endParaRPr lang="en-US" sz="3000" dirty="0"/>
          </a:p>
        </p:txBody>
      </p:sp>
      <p:sp>
        <p:nvSpPr>
          <p:cNvPr id="6" name="Title 5">
            <a:extLst>
              <a:ext uri="{FF2B5EF4-FFF2-40B4-BE49-F238E27FC236}">
                <a16:creationId xmlns:a16="http://schemas.microsoft.com/office/drawing/2014/main" id="{6EB651CA-4663-CEF2-D9D0-9F48DB25153B}"/>
              </a:ext>
            </a:extLst>
          </p:cNvPr>
          <p:cNvSpPr>
            <a:spLocks noGrp="1"/>
          </p:cNvSpPr>
          <p:nvPr>
            <p:ph type="title"/>
          </p:nvPr>
        </p:nvSpPr>
        <p:spPr>
          <a:xfrm>
            <a:off x="336786" y="1301391"/>
            <a:ext cx="8002542" cy="476027"/>
          </a:xfrm>
        </p:spPr>
        <p:txBody>
          <a:bodyPr>
            <a:normAutofit fontScale="90000"/>
          </a:bodyPr>
          <a:lstStyle/>
          <a:p>
            <a:r>
              <a:rPr lang="en-US" dirty="0"/>
              <a:t>Share Document Comments</a:t>
            </a:r>
          </a:p>
        </p:txBody>
      </p:sp>
      <p:sp>
        <p:nvSpPr>
          <p:cNvPr id="7" name="Text Placeholder 6">
            <a:extLst>
              <a:ext uri="{FF2B5EF4-FFF2-40B4-BE49-F238E27FC236}">
                <a16:creationId xmlns:a16="http://schemas.microsoft.com/office/drawing/2014/main" id="{FC473C8B-B426-37A8-860E-6D2BEE93389F}"/>
              </a:ext>
            </a:extLst>
          </p:cNvPr>
          <p:cNvSpPr>
            <a:spLocks noGrp="1"/>
          </p:cNvSpPr>
          <p:nvPr>
            <p:ph type="body" sz="quarter" idx="41"/>
          </p:nvPr>
        </p:nvSpPr>
        <p:spPr/>
        <p:txBody>
          <a:bodyPr/>
          <a:lstStyle/>
          <a:p>
            <a:r>
              <a:rPr lang="en-US" dirty="0"/>
              <a:t>SHSU Approval </a:t>
            </a:r>
          </a:p>
        </p:txBody>
      </p:sp>
      <p:sp>
        <p:nvSpPr>
          <p:cNvPr id="4" name="Rectangle 3">
            <a:extLst>
              <a:ext uri="{FF2B5EF4-FFF2-40B4-BE49-F238E27FC236}">
                <a16:creationId xmlns:a16="http://schemas.microsoft.com/office/drawing/2014/main" id="{F4D5E207-10EA-F152-F8E8-6AE45B91D27B}"/>
              </a:ext>
            </a:extLst>
          </p:cNvPr>
          <p:cNvSpPr/>
          <p:nvPr/>
        </p:nvSpPr>
        <p:spPr>
          <a:xfrm>
            <a:off x="0" y="6172200"/>
            <a:ext cx="12192000" cy="697062"/>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829550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BF747-D733-B95B-EF44-C393A55B694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09F6A6-73BD-696D-33CD-4E38BA20CD58}"/>
              </a:ext>
            </a:extLst>
          </p:cNvPr>
          <p:cNvSpPr>
            <a:spLocks noGrp="1"/>
          </p:cNvSpPr>
          <p:nvPr>
            <p:ph type="body" sz="quarter" idx="14"/>
          </p:nvPr>
        </p:nvSpPr>
        <p:spPr>
          <a:xfrm>
            <a:off x="332646" y="1959790"/>
            <a:ext cx="11411119" cy="4433444"/>
          </a:xfrm>
        </p:spPr>
        <p:txBody>
          <a:bodyPr>
            <a:normAutofit fontScale="92500" lnSpcReduction="10000"/>
          </a:bodyPr>
          <a:lstStyle/>
          <a:p>
            <a:r>
              <a:rPr lang="en-US" sz="2800" dirty="0"/>
              <a:t>A UCC voting summary for the month is compiled </a:t>
            </a:r>
          </a:p>
          <a:p>
            <a:pPr marL="342900" indent="-342900">
              <a:buFont typeface="Arial" panose="020B0604020202020204" pitchFamily="34" charset="0"/>
              <a:buChar char="•"/>
            </a:pPr>
            <a:r>
              <a:rPr lang="en-US" sz="2800" dirty="0"/>
              <a:t>Sent to Department/College to alert of the status</a:t>
            </a:r>
          </a:p>
          <a:p>
            <a:r>
              <a:rPr lang="en-US" sz="2800" dirty="0"/>
              <a:t>Revisions of the proposal </a:t>
            </a:r>
          </a:p>
          <a:p>
            <a:pPr marL="342900" indent="-342900">
              <a:buFont typeface="Arial" panose="020B0604020202020204" pitchFamily="34" charset="0"/>
              <a:buChar char="•"/>
            </a:pPr>
            <a:r>
              <a:rPr lang="en-US" sz="2800" dirty="0"/>
              <a:t>Due two weeks after notification of results</a:t>
            </a:r>
          </a:p>
          <a:p>
            <a:pPr marL="342900" indent="-342900">
              <a:buFont typeface="Arial" panose="020B0604020202020204" pitchFamily="34" charset="0"/>
              <a:buChar char="•"/>
            </a:pPr>
            <a:r>
              <a:rPr lang="en-US" sz="2800" dirty="0"/>
              <a:t>APPD provides the UCC representatives with the APPD signed copies of the proposal</a:t>
            </a:r>
          </a:p>
          <a:p>
            <a:pPr marL="342900" indent="-342900">
              <a:buFont typeface="Arial" panose="020B0604020202020204" pitchFamily="34" charset="0"/>
              <a:buChar char="•"/>
            </a:pPr>
            <a:r>
              <a:rPr lang="en-US" sz="2800" dirty="0"/>
              <a:t>If a curriculum item was </a:t>
            </a:r>
            <a:r>
              <a:rPr lang="en-US" sz="2800" b="1" dirty="0"/>
              <a:t>approved</a:t>
            </a:r>
            <a:r>
              <a:rPr lang="en-US" sz="2800" dirty="0"/>
              <a:t>; then </a:t>
            </a:r>
            <a:r>
              <a:rPr lang="en-US" sz="2800" b="1" dirty="0"/>
              <a:t>no</a:t>
            </a:r>
            <a:r>
              <a:rPr lang="en-US" sz="2800" dirty="0"/>
              <a:t> requested UCC edits are needed</a:t>
            </a:r>
          </a:p>
          <a:p>
            <a:pPr marL="342900" indent="-342900">
              <a:buFont typeface="Arial" panose="020B0604020202020204" pitchFamily="34" charset="0"/>
              <a:buChar char="•"/>
            </a:pPr>
            <a:r>
              <a:rPr lang="en-US" sz="2800" dirty="0"/>
              <a:t>If a curriculum was </a:t>
            </a:r>
            <a:r>
              <a:rPr lang="en-US" sz="2800" b="1" dirty="0"/>
              <a:t>approved with changes</a:t>
            </a:r>
            <a:r>
              <a:rPr lang="en-US" sz="2800" dirty="0"/>
              <a:t>; then </a:t>
            </a:r>
            <a:r>
              <a:rPr lang="en-US" sz="2800" b="1" dirty="0"/>
              <a:t>all</a:t>
            </a:r>
            <a:r>
              <a:rPr lang="en-US" sz="2800" dirty="0"/>
              <a:t> requested UCC edits </a:t>
            </a:r>
            <a:r>
              <a:rPr lang="en-US" sz="2800" b="1" dirty="0"/>
              <a:t>must be added </a:t>
            </a:r>
            <a:r>
              <a:rPr lang="en-US" sz="2800" dirty="0"/>
              <a:t>to move forward </a:t>
            </a:r>
          </a:p>
          <a:p>
            <a:endParaRPr lang="en-US" sz="3000" dirty="0"/>
          </a:p>
        </p:txBody>
      </p:sp>
      <p:sp>
        <p:nvSpPr>
          <p:cNvPr id="6" name="Title 5">
            <a:extLst>
              <a:ext uri="{FF2B5EF4-FFF2-40B4-BE49-F238E27FC236}">
                <a16:creationId xmlns:a16="http://schemas.microsoft.com/office/drawing/2014/main" id="{67E33437-3792-2E9A-7540-79F843F20C3A}"/>
              </a:ext>
            </a:extLst>
          </p:cNvPr>
          <p:cNvSpPr>
            <a:spLocks noGrp="1"/>
          </p:cNvSpPr>
          <p:nvPr>
            <p:ph type="title"/>
          </p:nvPr>
        </p:nvSpPr>
        <p:spPr>
          <a:xfrm>
            <a:off x="336786" y="1301391"/>
            <a:ext cx="8002542" cy="476027"/>
          </a:xfrm>
        </p:spPr>
        <p:txBody>
          <a:bodyPr>
            <a:normAutofit fontScale="90000"/>
          </a:bodyPr>
          <a:lstStyle/>
          <a:p>
            <a:r>
              <a:rPr lang="en-US" dirty="0"/>
              <a:t>Voting Results &amp; Revisions </a:t>
            </a:r>
          </a:p>
        </p:txBody>
      </p:sp>
      <p:sp>
        <p:nvSpPr>
          <p:cNvPr id="7" name="Text Placeholder 6">
            <a:extLst>
              <a:ext uri="{FF2B5EF4-FFF2-40B4-BE49-F238E27FC236}">
                <a16:creationId xmlns:a16="http://schemas.microsoft.com/office/drawing/2014/main" id="{215FCCA8-3356-4D8D-FA58-5A65BD018DA2}"/>
              </a:ext>
            </a:extLst>
          </p:cNvPr>
          <p:cNvSpPr>
            <a:spLocks noGrp="1"/>
          </p:cNvSpPr>
          <p:nvPr>
            <p:ph type="body" sz="quarter" idx="41"/>
          </p:nvPr>
        </p:nvSpPr>
        <p:spPr/>
        <p:txBody>
          <a:bodyPr/>
          <a:lstStyle/>
          <a:p>
            <a:r>
              <a:rPr lang="en-US" dirty="0"/>
              <a:t>SHSU Approval </a:t>
            </a:r>
          </a:p>
        </p:txBody>
      </p:sp>
      <p:sp>
        <p:nvSpPr>
          <p:cNvPr id="4" name="Rectangle 3">
            <a:extLst>
              <a:ext uri="{FF2B5EF4-FFF2-40B4-BE49-F238E27FC236}">
                <a16:creationId xmlns:a16="http://schemas.microsoft.com/office/drawing/2014/main" id="{73EF6ABB-2FF0-6882-DD96-7E7C172E7691}"/>
              </a:ext>
            </a:extLst>
          </p:cNvPr>
          <p:cNvSpPr/>
          <p:nvPr/>
        </p:nvSpPr>
        <p:spPr>
          <a:xfrm>
            <a:off x="0" y="6575606"/>
            <a:ext cx="12192000" cy="293655"/>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288118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D53E8-B67C-4191-3213-AAC7250B0D2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A50AE29-2E69-E78A-539F-4E9B4740ABA0}"/>
              </a:ext>
            </a:extLst>
          </p:cNvPr>
          <p:cNvSpPr>
            <a:spLocks noGrp="1"/>
          </p:cNvSpPr>
          <p:nvPr>
            <p:ph type="body" sz="quarter" idx="14"/>
          </p:nvPr>
        </p:nvSpPr>
        <p:spPr>
          <a:xfrm>
            <a:off x="332646" y="1959790"/>
            <a:ext cx="11411119" cy="3837506"/>
          </a:xfrm>
        </p:spPr>
        <p:txBody>
          <a:bodyPr>
            <a:normAutofit/>
          </a:bodyPr>
          <a:lstStyle/>
          <a:p>
            <a:r>
              <a:rPr lang="en-US" sz="3000" dirty="0"/>
              <a:t>When a new degree program is submitted to the UCC:</a:t>
            </a:r>
          </a:p>
          <a:p>
            <a:pPr marL="457200" indent="-457200">
              <a:buFont typeface="Arial" panose="020B0604020202020204" pitchFamily="34" charset="0"/>
              <a:buChar char="•"/>
            </a:pPr>
            <a:r>
              <a:rPr lang="en-US" sz="3000" dirty="0"/>
              <a:t>Finance will start their review and conduct a Pre-liminary Meeting and Finance Delivery Meeting</a:t>
            </a:r>
          </a:p>
          <a:p>
            <a:pPr marL="457200" indent="-457200">
              <a:buFont typeface="Arial" panose="020B0604020202020204" pitchFamily="34" charset="0"/>
              <a:buChar char="•"/>
            </a:pPr>
            <a:r>
              <a:rPr lang="en-US" sz="3000" dirty="0"/>
              <a:t>Following the delivery meeting, if approved, can move to the next step</a:t>
            </a:r>
          </a:p>
          <a:p>
            <a:endParaRPr lang="en-US" sz="2800" dirty="0"/>
          </a:p>
          <a:p>
            <a:endParaRPr lang="en-US" sz="3000" dirty="0"/>
          </a:p>
        </p:txBody>
      </p:sp>
      <p:sp>
        <p:nvSpPr>
          <p:cNvPr id="6" name="Title 5">
            <a:extLst>
              <a:ext uri="{FF2B5EF4-FFF2-40B4-BE49-F238E27FC236}">
                <a16:creationId xmlns:a16="http://schemas.microsoft.com/office/drawing/2014/main" id="{3B94CE81-C3ED-A9D8-6584-F80F18284E7B}"/>
              </a:ext>
            </a:extLst>
          </p:cNvPr>
          <p:cNvSpPr>
            <a:spLocks noGrp="1"/>
          </p:cNvSpPr>
          <p:nvPr>
            <p:ph type="title"/>
          </p:nvPr>
        </p:nvSpPr>
        <p:spPr>
          <a:xfrm>
            <a:off x="336786" y="1301391"/>
            <a:ext cx="8002542" cy="476027"/>
          </a:xfrm>
        </p:spPr>
        <p:txBody>
          <a:bodyPr>
            <a:normAutofit fontScale="90000"/>
          </a:bodyPr>
          <a:lstStyle/>
          <a:p>
            <a:r>
              <a:rPr lang="en-US" dirty="0"/>
              <a:t>Finance Review </a:t>
            </a:r>
          </a:p>
        </p:txBody>
      </p:sp>
      <p:sp>
        <p:nvSpPr>
          <p:cNvPr id="7" name="Text Placeholder 6">
            <a:extLst>
              <a:ext uri="{FF2B5EF4-FFF2-40B4-BE49-F238E27FC236}">
                <a16:creationId xmlns:a16="http://schemas.microsoft.com/office/drawing/2014/main" id="{854CF2CF-DB34-A907-3569-5BB80D3500B9}"/>
              </a:ext>
            </a:extLst>
          </p:cNvPr>
          <p:cNvSpPr>
            <a:spLocks noGrp="1"/>
          </p:cNvSpPr>
          <p:nvPr>
            <p:ph type="body" sz="quarter" idx="41"/>
          </p:nvPr>
        </p:nvSpPr>
        <p:spPr/>
        <p:txBody>
          <a:bodyPr/>
          <a:lstStyle/>
          <a:p>
            <a:r>
              <a:rPr lang="en-US" dirty="0"/>
              <a:t>SHSU Approval </a:t>
            </a:r>
          </a:p>
        </p:txBody>
      </p:sp>
      <p:sp>
        <p:nvSpPr>
          <p:cNvPr id="4" name="Rectangle 3">
            <a:extLst>
              <a:ext uri="{FF2B5EF4-FFF2-40B4-BE49-F238E27FC236}">
                <a16:creationId xmlns:a16="http://schemas.microsoft.com/office/drawing/2014/main" id="{34944921-70CF-F9E4-6C4F-FCDA8CF0308B}"/>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14673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D0694-24DC-A95B-B354-AF4F6AE6D27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3C39166-06E6-AB8B-7BA5-100E3FB2578D}"/>
              </a:ext>
            </a:extLst>
          </p:cNvPr>
          <p:cNvSpPr>
            <a:spLocks noGrp="1"/>
          </p:cNvSpPr>
          <p:nvPr>
            <p:ph type="body" sz="quarter" idx="14"/>
          </p:nvPr>
        </p:nvSpPr>
        <p:spPr>
          <a:xfrm>
            <a:off x="332646" y="1959790"/>
            <a:ext cx="11411119" cy="3325442"/>
          </a:xfrm>
        </p:spPr>
        <p:txBody>
          <a:bodyPr>
            <a:normAutofit/>
          </a:bodyPr>
          <a:lstStyle/>
          <a:p>
            <a:r>
              <a:rPr lang="en-US" sz="3200" dirty="0"/>
              <a:t>Two routes:</a:t>
            </a:r>
          </a:p>
          <a:p>
            <a:r>
              <a:rPr lang="en-US" sz="3200" dirty="0"/>
              <a:t>Review &amp; Approve (i.e. Program Additions/Changes)</a:t>
            </a:r>
          </a:p>
          <a:p>
            <a:r>
              <a:rPr lang="en-US" sz="3200" dirty="0"/>
              <a:t>Notification (i.e. Courses Additions/Changes)</a:t>
            </a:r>
          </a:p>
          <a:p>
            <a:endParaRPr lang="en-US" sz="3200" dirty="0"/>
          </a:p>
          <a:p>
            <a:endParaRPr lang="en-US" sz="3000" dirty="0"/>
          </a:p>
        </p:txBody>
      </p:sp>
      <p:sp>
        <p:nvSpPr>
          <p:cNvPr id="6" name="Title 5">
            <a:extLst>
              <a:ext uri="{FF2B5EF4-FFF2-40B4-BE49-F238E27FC236}">
                <a16:creationId xmlns:a16="http://schemas.microsoft.com/office/drawing/2014/main" id="{A058D9F5-3F5D-6692-DE46-AB594F71E9FB}"/>
              </a:ext>
            </a:extLst>
          </p:cNvPr>
          <p:cNvSpPr>
            <a:spLocks noGrp="1"/>
          </p:cNvSpPr>
          <p:nvPr>
            <p:ph type="title"/>
          </p:nvPr>
        </p:nvSpPr>
        <p:spPr>
          <a:xfrm>
            <a:off x="336785" y="1301391"/>
            <a:ext cx="10146157" cy="476027"/>
          </a:xfrm>
        </p:spPr>
        <p:txBody>
          <a:bodyPr>
            <a:normAutofit fontScale="90000"/>
          </a:bodyPr>
          <a:lstStyle/>
          <a:p>
            <a:r>
              <a:rPr lang="en-US" dirty="0"/>
              <a:t>President &amp; Provost Review &amp; Approval </a:t>
            </a:r>
          </a:p>
        </p:txBody>
      </p:sp>
      <p:sp>
        <p:nvSpPr>
          <p:cNvPr id="7" name="Text Placeholder 6">
            <a:extLst>
              <a:ext uri="{FF2B5EF4-FFF2-40B4-BE49-F238E27FC236}">
                <a16:creationId xmlns:a16="http://schemas.microsoft.com/office/drawing/2014/main" id="{2B5A6C4B-A309-D51C-F071-4D49DC6FEC40}"/>
              </a:ext>
            </a:extLst>
          </p:cNvPr>
          <p:cNvSpPr>
            <a:spLocks noGrp="1"/>
          </p:cNvSpPr>
          <p:nvPr>
            <p:ph type="body" sz="quarter" idx="41"/>
          </p:nvPr>
        </p:nvSpPr>
        <p:spPr/>
        <p:txBody>
          <a:bodyPr/>
          <a:lstStyle/>
          <a:p>
            <a:r>
              <a:rPr lang="en-US" dirty="0"/>
              <a:t>SHSU Approval </a:t>
            </a:r>
          </a:p>
        </p:txBody>
      </p:sp>
      <p:sp>
        <p:nvSpPr>
          <p:cNvPr id="4" name="Rectangle 3">
            <a:extLst>
              <a:ext uri="{FF2B5EF4-FFF2-40B4-BE49-F238E27FC236}">
                <a16:creationId xmlns:a16="http://schemas.microsoft.com/office/drawing/2014/main" id="{2DD5D1E2-D1D8-4646-B510-FD730C624668}"/>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24946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B93B9-7621-1595-5B7F-DF0207A83F6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6DDC70D-99BC-51CF-F515-CC4B819AEB9B}"/>
              </a:ext>
            </a:extLst>
          </p:cNvPr>
          <p:cNvSpPr>
            <a:spLocks noGrp="1"/>
          </p:cNvSpPr>
          <p:nvPr>
            <p:ph type="body" sz="quarter" idx="14"/>
          </p:nvPr>
        </p:nvSpPr>
        <p:spPr>
          <a:xfrm>
            <a:off x="332646" y="1959790"/>
            <a:ext cx="11411119" cy="3956916"/>
          </a:xfrm>
        </p:spPr>
        <p:txBody>
          <a:bodyPr>
            <a:normAutofit/>
          </a:bodyPr>
          <a:lstStyle/>
          <a:p>
            <a:r>
              <a:rPr lang="en-US" sz="3200" dirty="0"/>
              <a:t>Program &amp; Administrative Changes </a:t>
            </a:r>
          </a:p>
          <a:p>
            <a:pPr marL="457200" indent="-457200">
              <a:buFont typeface="Arial" panose="020B0604020202020204" pitchFamily="34" charset="0"/>
              <a:buChar char="•"/>
            </a:pPr>
            <a:r>
              <a:rPr lang="en-US" sz="3200" dirty="0"/>
              <a:t>Monthly Submission </a:t>
            </a:r>
          </a:p>
          <a:p>
            <a:r>
              <a:rPr lang="en-US" sz="3200" dirty="0"/>
              <a:t>New Programs with less than 50% new curriculum: TSUS</a:t>
            </a:r>
          </a:p>
          <a:p>
            <a:pPr marL="457200" indent="-457200">
              <a:buFont typeface="Arial" panose="020B0604020202020204" pitchFamily="34" charset="0"/>
              <a:buChar char="•"/>
            </a:pPr>
            <a:r>
              <a:rPr lang="en-US" sz="3200" dirty="0"/>
              <a:t>Monthly Submission </a:t>
            </a:r>
          </a:p>
          <a:p>
            <a:r>
              <a:rPr lang="en-US" sz="3200" dirty="0"/>
              <a:t>New Programs with more than 50% new curriculum: BOR</a:t>
            </a:r>
          </a:p>
          <a:p>
            <a:pPr marL="457200" indent="-457200">
              <a:buFont typeface="Arial" panose="020B0604020202020204" pitchFamily="34" charset="0"/>
              <a:buChar char="•"/>
            </a:pPr>
            <a:r>
              <a:rPr lang="en-US" sz="3200" dirty="0"/>
              <a:t>Quarterly Submission </a:t>
            </a:r>
          </a:p>
          <a:p>
            <a:endParaRPr lang="en-US" sz="3200" dirty="0"/>
          </a:p>
          <a:p>
            <a:endParaRPr lang="en-US" sz="3000" dirty="0"/>
          </a:p>
        </p:txBody>
      </p:sp>
      <p:sp>
        <p:nvSpPr>
          <p:cNvPr id="6" name="Title 5">
            <a:extLst>
              <a:ext uri="{FF2B5EF4-FFF2-40B4-BE49-F238E27FC236}">
                <a16:creationId xmlns:a16="http://schemas.microsoft.com/office/drawing/2014/main" id="{1CC3C54A-F134-4750-E5A6-A7AF65C944BA}"/>
              </a:ext>
            </a:extLst>
          </p:cNvPr>
          <p:cNvSpPr>
            <a:spLocks noGrp="1"/>
          </p:cNvSpPr>
          <p:nvPr>
            <p:ph type="title"/>
          </p:nvPr>
        </p:nvSpPr>
        <p:spPr>
          <a:xfrm>
            <a:off x="336785" y="1301391"/>
            <a:ext cx="8785949" cy="476027"/>
          </a:xfrm>
        </p:spPr>
        <p:txBody>
          <a:bodyPr>
            <a:normAutofit fontScale="90000"/>
          </a:bodyPr>
          <a:lstStyle/>
          <a:p>
            <a:r>
              <a:rPr lang="en-US" dirty="0"/>
              <a:t>Texas State University System </a:t>
            </a:r>
          </a:p>
        </p:txBody>
      </p:sp>
      <p:sp>
        <p:nvSpPr>
          <p:cNvPr id="7" name="Text Placeholder 6">
            <a:extLst>
              <a:ext uri="{FF2B5EF4-FFF2-40B4-BE49-F238E27FC236}">
                <a16:creationId xmlns:a16="http://schemas.microsoft.com/office/drawing/2014/main" id="{E7FAF7A3-B6A6-3FD2-6F34-7462AF877141}"/>
              </a:ext>
            </a:extLst>
          </p:cNvPr>
          <p:cNvSpPr>
            <a:spLocks noGrp="1"/>
          </p:cNvSpPr>
          <p:nvPr>
            <p:ph type="body" sz="quarter" idx="41"/>
          </p:nvPr>
        </p:nvSpPr>
        <p:spPr/>
        <p:txBody>
          <a:bodyPr/>
          <a:lstStyle/>
          <a:p>
            <a:r>
              <a:rPr lang="en-US" dirty="0"/>
              <a:t>External Approval </a:t>
            </a:r>
          </a:p>
        </p:txBody>
      </p:sp>
      <p:sp>
        <p:nvSpPr>
          <p:cNvPr id="4" name="Rectangle 3">
            <a:extLst>
              <a:ext uri="{FF2B5EF4-FFF2-40B4-BE49-F238E27FC236}">
                <a16:creationId xmlns:a16="http://schemas.microsoft.com/office/drawing/2014/main" id="{D42FF0AC-7FD2-359F-EB76-3A00CF51C7B0}"/>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50872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C5293-22D7-E292-15C4-4AC520DB070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8551958-CCC7-ACD8-B733-A717E29D4F36}"/>
              </a:ext>
            </a:extLst>
          </p:cNvPr>
          <p:cNvSpPr>
            <a:spLocks noGrp="1"/>
          </p:cNvSpPr>
          <p:nvPr>
            <p:ph type="body" sz="quarter" idx="14"/>
          </p:nvPr>
        </p:nvSpPr>
        <p:spPr>
          <a:xfrm>
            <a:off x="332646" y="1959790"/>
            <a:ext cx="11411119" cy="3149871"/>
          </a:xfrm>
        </p:spPr>
        <p:txBody>
          <a:bodyPr>
            <a:normAutofit/>
          </a:bodyPr>
          <a:lstStyle/>
          <a:p>
            <a:pPr marL="342900" indent="-342900">
              <a:buFont typeface="Arial" panose="020B0604020202020204" pitchFamily="34" charset="0"/>
              <a:buChar char="•"/>
            </a:pPr>
            <a:r>
              <a:rPr lang="en-US" sz="2500" dirty="0"/>
              <a:t>APPD: Academic Planning and Program Development </a:t>
            </a:r>
          </a:p>
          <a:p>
            <a:pPr marL="342900" indent="-342900">
              <a:buFont typeface="Arial" panose="020B0604020202020204" pitchFamily="34" charset="0"/>
              <a:buChar char="•"/>
            </a:pPr>
            <a:r>
              <a:rPr lang="en-US" sz="2500" dirty="0"/>
              <a:t>UCC: University Curriculum Committee</a:t>
            </a:r>
          </a:p>
          <a:p>
            <a:pPr marL="342900" indent="-342900">
              <a:buFont typeface="Arial" panose="020B0604020202020204" pitchFamily="34" charset="0"/>
              <a:buChar char="•"/>
            </a:pPr>
            <a:r>
              <a:rPr lang="en-US" sz="2500" dirty="0"/>
              <a:t>DCC/CCC: Department/College Curriculum Committee</a:t>
            </a:r>
          </a:p>
          <a:p>
            <a:pPr marL="342900" indent="-342900">
              <a:buFont typeface="Arial" panose="020B0604020202020204" pitchFamily="34" charset="0"/>
              <a:buChar char="•"/>
            </a:pPr>
            <a:r>
              <a:rPr lang="en-US" sz="2500" dirty="0"/>
              <a:t>TSUS: Texas State University System </a:t>
            </a:r>
          </a:p>
          <a:p>
            <a:pPr marL="342900" indent="-342900">
              <a:buFont typeface="Arial" panose="020B0604020202020204" pitchFamily="34" charset="0"/>
              <a:buChar char="•"/>
            </a:pPr>
            <a:r>
              <a:rPr lang="en-US" sz="2500" dirty="0"/>
              <a:t>BOR: TSUS Board of Regents </a:t>
            </a:r>
          </a:p>
          <a:p>
            <a:pPr marL="342900" indent="-342900">
              <a:buFont typeface="Arial" panose="020B0604020202020204" pitchFamily="34" charset="0"/>
              <a:buChar char="•"/>
            </a:pPr>
            <a:endParaRPr lang="en-US" sz="2500" dirty="0"/>
          </a:p>
        </p:txBody>
      </p:sp>
      <p:sp>
        <p:nvSpPr>
          <p:cNvPr id="6" name="Title 5">
            <a:extLst>
              <a:ext uri="{FF2B5EF4-FFF2-40B4-BE49-F238E27FC236}">
                <a16:creationId xmlns:a16="http://schemas.microsoft.com/office/drawing/2014/main" id="{CD9EC33B-760C-589F-32D9-B36736ABD806}"/>
              </a:ext>
            </a:extLst>
          </p:cNvPr>
          <p:cNvSpPr>
            <a:spLocks noGrp="1"/>
          </p:cNvSpPr>
          <p:nvPr>
            <p:ph type="title"/>
          </p:nvPr>
        </p:nvSpPr>
        <p:spPr>
          <a:xfrm>
            <a:off x="336786" y="1301391"/>
            <a:ext cx="6566933" cy="476027"/>
          </a:xfrm>
        </p:spPr>
        <p:txBody>
          <a:bodyPr>
            <a:normAutofit fontScale="90000"/>
          </a:bodyPr>
          <a:lstStyle/>
          <a:p>
            <a:r>
              <a:rPr lang="en-US" dirty="0"/>
              <a:t>Common Acronyms </a:t>
            </a:r>
          </a:p>
        </p:txBody>
      </p:sp>
      <p:sp>
        <p:nvSpPr>
          <p:cNvPr id="4" name="Rectangle 3">
            <a:extLst>
              <a:ext uri="{FF2B5EF4-FFF2-40B4-BE49-F238E27FC236}">
                <a16:creationId xmlns:a16="http://schemas.microsoft.com/office/drawing/2014/main" id="{9C433B12-BE1B-3147-1732-A9FA4FAEFFAE}"/>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004518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5BAC2-3548-EE68-3733-E46910173C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2D89EA3-AD13-A39E-1B3C-FA0663E3D1BA}"/>
              </a:ext>
            </a:extLst>
          </p:cNvPr>
          <p:cNvSpPr>
            <a:spLocks noGrp="1"/>
          </p:cNvSpPr>
          <p:nvPr>
            <p:ph type="body" sz="quarter" idx="14"/>
          </p:nvPr>
        </p:nvSpPr>
        <p:spPr>
          <a:xfrm>
            <a:off x="332646" y="1959790"/>
            <a:ext cx="11411119" cy="3956916"/>
          </a:xfrm>
        </p:spPr>
        <p:txBody>
          <a:bodyPr>
            <a:normAutofit/>
          </a:bodyPr>
          <a:lstStyle/>
          <a:p>
            <a:r>
              <a:rPr lang="en-US" sz="3200" dirty="0"/>
              <a:t>Monthly Submissions</a:t>
            </a:r>
          </a:p>
          <a:p>
            <a:r>
              <a:rPr lang="en-US" sz="3200" dirty="0"/>
              <a:t>New Programs </a:t>
            </a:r>
          </a:p>
          <a:p>
            <a:pPr marL="457200" indent="-457200">
              <a:buFont typeface="Arial" panose="020B0604020202020204" pitchFamily="34" charset="0"/>
              <a:buChar char="•"/>
            </a:pPr>
            <a:r>
              <a:rPr lang="en-US" sz="3200" dirty="0"/>
              <a:t>undergoes a 30-day comment period prior to THECB review</a:t>
            </a:r>
          </a:p>
          <a:p>
            <a:endParaRPr lang="en-US" sz="3200" dirty="0"/>
          </a:p>
          <a:p>
            <a:endParaRPr lang="en-US" sz="3200" dirty="0"/>
          </a:p>
          <a:p>
            <a:endParaRPr lang="en-US" sz="3200" dirty="0"/>
          </a:p>
          <a:p>
            <a:endParaRPr lang="en-US" sz="3000" dirty="0"/>
          </a:p>
        </p:txBody>
      </p:sp>
      <p:sp>
        <p:nvSpPr>
          <p:cNvPr id="6" name="Title 5">
            <a:extLst>
              <a:ext uri="{FF2B5EF4-FFF2-40B4-BE49-F238E27FC236}">
                <a16:creationId xmlns:a16="http://schemas.microsoft.com/office/drawing/2014/main" id="{3CCE5704-17CE-16B1-4AE1-B1D1AB76DBB8}"/>
              </a:ext>
            </a:extLst>
          </p:cNvPr>
          <p:cNvSpPr>
            <a:spLocks noGrp="1"/>
          </p:cNvSpPr>
          <p:nvPr>
            <p:ph type="title"/>
          </p:nvPr>
        </p:nvSpPr>
        <p:spPr>
          <a:xfrm>
            <a:off x="336785" y="1301391"/>
            <a:ext cx="8785949" cy="476027"/>
          </a:xfrm>
        </p:spPr>
        <p:txBody>
          <a:bodyPr>
            <a:normAutofit fontScale="90000"/>
          </a:bodyPr>
          <a:lstStyle/>
          <a:p>
            <a:r>
              <a:rPr lang="en-US" dirty="0"/>
              <a:t>THECB</a:t>
            </a:r>
          </a:p>
        </p:txBody>
      </p:sp>
      <p:sp>
        <p:nvSpPr>
          <p:cNvPr id="7" name="Text Placeholder 6">
            <a:extLst>
              <a:ext uri="{FF2B5EF4-FFF2-40B4-BE49-F238E27FC236}">
                <a16:creationId xmlns:a16="http://schemas.microsoft.com/office/drawing/2014/main" id="{8F8E8D1C-0FE5-E265-06A7-CF5B890D8014}"/>
              </a:ext>
            </a:extLst>
          </p:cNvPr>
          <p:cNvSpPr>
            <a:spLocks noGrp="1"/>
          </p:cNvSpPr>
          <p:nvPr>
            <p:ph type="body" sz="quarter" idx="41"/>
          </p:nvPr>
        </p:nvSpPr>
        <p:spPr/>
        <p:txBody>
          <a:bodyPr/>
          <a:lstStyle/>
          <a:p>
            <a:r>
              <a:rPr lang="en-US" dirty="0"/>
              <a:t>External Approval </a:t>
            </a:r>
          </a:p>
        </p:txBody>
      </p:sp>
      <p:sp>
        <p:nvSpPr>
          <p:cNvPr id="4" name="Rectangle 3">
            <a:extLst>
              <a:ext uri="{FF2B5EF4-FFF2-40B4-BE49-F238E27FC236}">
                <a16:creationId xmlns:a16="http://schemas.microsoft.com/office/drawing/2014/main" id="{0EB53939-1B69-0D1D-F93A-128C27AAC183}"/>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574623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60">
            <a:extLst>
              <a:ext uri="{FF2B5EF4-FFF2-40B4-BE49-F238E27FC236}">
                <a16:creationId xmlns:a16="http://schemas.microsoft.com/office/drawing/2014/main" id="{11BB9508-2F6C-F46A-5DA5-A60B2D3464C4}"/>
              </a:ext>
            </a:extLst>
          </p:cNvPr>
          <p:cNvPicPr>
            <a:picLocks noChangeAspect="1"/>
          </p:cNvPicPr>
          <p:nvPr/>
        </p:nvPicPr>
        <p:blipFill>
          <a:blip r:embed="rId2"/>
          <a:stretch>
            <a:fillRect/>
          </a:stretch>
        </p:blipFill>
        <p:spPr>
          <a:xfrm>
            <a:off x="64163" y="1807347"/>
            <a:ext cx="11955543" cy="266737"/>
          </a:xfrm>
          <a:prstGeom prst="rect">
            <a:avLst/>
          </a:prstGeom>
        </p:spPr>
      </p:pic>
      <p:sp>
        <p:nvSpPr>
          <p:cNvPr id="47" name="Rectangle 46">
            <a:extLst>
              <a:ext uri="{FF2B5EF4-FFF2-40B4-BE49-F238E27FC236}">
                <a16:creationId xmlns:a16="http://schemas.microsoft.com/office/drawing/2014/main" id="{FC5ED217-E743-0F50-B1C9-75BE001554D5}"/>
              </a:ext>
            </a:extLst>
          </p:cNvPr>
          <p:cNvSpPr/>
          <p:nvPr/>
        </p:nvSpPr>
        <p:spPr>
          <a:xfrm>
            <a:off x="0" y="6272784"/>
            <a:ext cx="12192000" cy="596478"/>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Box 43">
            <a:extLst>
              <a:ext uri="{FF2B5EF4-FFF2-40B4-BE49-F238E27FC236}">
                <a16:creationId xmlns:a16="http://schemas.microsoft.com/office/drawing/2014/main" id="{DD48C36D-342F-229A-3CFA-B246ABC17A91}"/>
              </a:ext>
            </a:extLst>
          </p:cNvPr>
          <p:cNvSpPr txBox="1"/>
          <p:nvPr/>
        </p:nvSpPr>
        <p:spPr>
          <a:xfrm>
            <a:off x="6432059" y="4855126"/>
            <a:ext cx="1763795" cy="1015663"/>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2-6 months</a:t>
            </a:r>
          </a:p>
        </p:txBody>
      </p:sp>
      <p:grpSp>
        <p:nvGrpSpPr>
          <p:cNvPr id="11" name="Group 10">
            <a:extLst>
              <a:ext uri="{FF2B5EF4-FFF2-40B4-BE49-F238E27FC236}">
                <a16:creationId xmlns:a16="http://schemas.microsoft.com/office/drawing/2014/main" id="{9F22579B-9104-8A55-4794-D75D38B6C159}"/>
              </a:ext>
            </a:extLst>
          </p:cNvPr>
          <p:cNvGrpSpPr/>
          <p:nvPr/>
        </p:nvGrpSpPr>
        <p:grpSpPr>
          <a:xfrm>
            <a:off x="485636" y="1241311"/>
            <a:ext cx="11112594" cy="4629478"/>
            <a:chOff x="167517" y="-33855"/>
            <a:chExt cx="10294113" cy="3210180"/>
          </a:xfrm>
        </p:grpSpPr>
        <p:graphicFrame>
          <p:nvGraphicFramePr>
            <p:cNvPr id="12" name="Diagram 11">
              <a:extLst>
                <a:ext uri="{FF2B5EF4-FFF2-40B4-BE49-F238E27FC236}">
                  <a16:creationId xmlns:a16="http://schemas.microsoft.com/office/drawing/2014/main" id="{B3C91C02-58D2-143D-F863-4F661A6B590B}"/>
                </a:ext>
              </a:extLst>
            </p:cNvPr>
            <p:cNvGraphicFramePr/>
            <p:nvPr>
              <p:extLst>
                <p:ext uri="{D42A27DB-BD31-4B8C-83A1-F6EECF244321}">
                  <p14:modId xmlns:p14="http://schemas.microsoft.com/office/powerpoint/2010/main" val="3963833194"/>
                </p:ext>
              </p:extLst>
            </p:nvPr>
          </p:nvGraphicFramePr>
          <p:xfrm>
            <a:off x="167518" y="364331"/>
            <a:ext cx="10294112" cy="1682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ectangle: Rounded Corners 14">
              <a:extLst>
                <a:ext uri="{FF2B5EF4-FFF2-40B4-BE49-F238E27FC236}">
                  <a16:creationId xmlns:a16="http://schemas.microsoft.com/office/drawing/2014/main" id="{5F3AB084-94E5-9128-BA61-6D7AD204B292}"/>
                </a:ext>
              </a:extLst>
            </p:cNvPr>
            <p:cNvSpPr/>
            <p:nvPr/>
          </p:nvSpPr>
          <p:spPr>
            <a:xfrm>
              <a:off x="167517" y="2186202"/>
              <a:ext cx="10294112" cy="990123"/>
            </a:xfrm>
            <a:prstGeom prst="roundRect">
              <a:avLst/>
            </a:prstGeom>
            <a:solidFill>
              <a:schemeClr val="bg1">
                <a:lumMod val="8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17" name="TextBox 8">
              <a:extLst>
                <a:ext uri="{FF2B5EF4-FFF2-40B4-BE49-F238E27FC236}">
                  <a16:creationId xmlns:a16="http://schemas.microsoft.com/office/drawing/2014/main" id="{0E663DA6-C3D1-0183-1370-9B9B090CD1C1}"/>
                </a:ext>
              </a:extLst>
            </p:cNvPr>
            <p:cNvSpPr txBox="1"/>
            <p:nvPr/>
          </p:nvSpPr>
          <p:spPr>
            <a:xfrm>
              <a:off x="431639" y="2170313"/>
              <a:ext cx="9816620" cy="516255"/>
            </a:xfrm>
            <a:prstGeom prst="rect">
              <a:avLst/>
            </a:prstGeom>
            <a:noFill/>
          </p:spPr>
          <p:txBody>
            <a:bodyPr wrap="square" rtlCol="0">
              <a:noAutofit/>
            </a:bodyPr>
            <a:lstStyle/>
            <a:p>
              <a:pPr marL="0" marR="0">
                <a:lnSpc>
                  <a:spcPct val="115000"/>
                </a:lnSpc>
                <a:spcAft>
                  <a:spcPts val="800"/>
                </a:spcAft>
                <a:buNone/>
              </a:pPr>
              <a:r>
                <a:rPr lang="en-US" sz="1800"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The following SHSU entities have been notified, and if applicable, may have additional steps: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9" name="TextBox 11">
              <a:extLst>
                <a:ext uri="{FF2B5EF4-FFF2-40B4-BE49-F238E27FC236}">
                  <a16:creationId xmlns:a16="http://schemas.microsoft.com/office/drawing/2014/main" id="{E451B3E8-0703-FCD8-0981-97A1FF58516E}"/>
                </a:ext>
              </a:extLst>
            </p:cNvPr>
            <p:cNvSpPr txBox="1"/>
            <p:nvPr/>
          </p:nvSpPr>
          <p:spPr>
            <a:xfrm>
              <a:off x="2461595" y="-33855"/>
              <a:ext cx="5806126" cy="516255"/>
            </a:xfrm>
            <a:prstGeom prst="rect">
              <a:avLst/>
            </a:prstGeom>
            <a:noFill/>
          </p:spPr>
          <p:txBody>
            <a:bodyPr wrap="square" rtlCol="0">
              <a:noAutofit/>
            </a:bodyPr>
            <a:lstStyle/>
            <a:p>
              <a:pPr marL="0" marR="0">
                <a:lnSpc>
                  <a:spcPct val="115000"/>
                </a:lnSpc>
                <a:spcAft>
                  <a:spcPts val="800"/>
                </a:spcAft>
                <a:buNone/>
              </a:pPr>
              <a:r>
                <a:rPr lang="en-US" sz="1800" b="1" kern="12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Implementation Flow Chart Following THECB Approval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0" name="TextBox 13">
              <a:extLst>
                <a:ext uri="{FF2B5EF4-FFF2-40B4-BE49-F238E27FC236}">
                  <a16:creationId xmlns:a16="http://schemas.microsoft.com/office/drawing/2014/main" id="{2373CD02-14AD-0913-CB5E-D3806E9B02F6}"/>
                </a:ext>
              </a:extLst>
            </p:cNvPr>
            <p:cNvSpPr txBox="1"/>
            <p:nvPr/>
          </p:nvSpPr>
          <p:spPr>
            <a:xfrm>
              <a:off x="621086" y="2463809"/>
              <a:ext cx="9555236" cy="659614"/>
            </a:xfrm>
            <a:prstGeom prst="rect">
              <a:avLst/>
            </a:prstGeom>
            <a:noFill/>
          </p:spPr>
          <p:txBody>
            <a:bodyPr wrap="square" rtlCol="0">
              <a:noAutofit/>
            </a:bodyPr>
            <a:lstStyle/>
            <a:p>
              <a:pPr marL="0" marR="0">
                <a:lnSpc>
                  <a:spcPct val="115000"/>
                </a:lnSpc>
                <a:spcAft>
                  <a:spcPts val="800"/>
                </a:spcAft>
                <a:buNone/>
              </a:pPr>
              <a:r>
                <a:rPr lang="en-US" sz="1800" kern="1200">
                  <a:solidFill>
                    <a:srgbClr val="000000"/>
                  </a:solidFill>
                  <a:effectLst/>
                  <a:latin typeface="Aptos" panose="020B0004020202020204" pitchFamily="34" charset="0"/>
                  <a:ea typeface="Aptos" panose="020B0004020202020204" pitchFamily="34" charset="0"/>
                  <a:cs typeface="Times New Roman" panose="02020603050405020304" pitchFamily="18" charset="0"/>
                </a:rPr>
                <a:t>SHSU Online, Office of Integrated Marketing Communication, The Graduate School, DADs, Provost’s Support Offices, etc.</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655714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147DE-3603-7540-CAD9-29040F8BD9B5}"/>
            </a:ext>
          </a:extLst>
        </p:cNvPr>
        <p:cNvGrpSpPr/>
        <p:nvPr/>
      </p:nvGrpSpPr>
      <p:grpSpPr>
        <a:xfrm>
          <a:off x="0" y="0"/>
          <a:ext cx="0" cy="0"/>
          <a:chOff x="0" y="0"/>
          <a:chExt cx="0" cy="0"/>
        </a:xfrm>
      </p:grpSpPr>
      <p:pic>
        <p:nvPicPr>
          <p:cNvPr id="6" name="Picture Placeholder 5" descr="A group of people sitting on the grass in front of a building&#10;&#10;Description automatically generated">
            <a:extLst>
              <a:ext uri="{FF2B5EF4-FFF2-40B4-BE49-F238E27FC236}">
                <a16:creationId xmlns:a16="http://schemas.microsoft.com/office/drawing/2014/main" id="{09A214FD-F1A5-ACC5-EB09-38D9CB811EDE}"/>
              </a:ext>
            </a:extLst>
          </p:cNvPr>
          <p:cNvPicPr>
            <a:picLocks noGrp="1" noChangeAspect="1"/>
          </p:cNvPicPr>
          <p:nvPr>
            <p:ph type="pic" sz="quarter" idx="12"/>
          </p:nvPr>
        </p:nvPicPr>
        <p:blipFill>
          <a:blip r:embed="rId3"/>
          <a:srcRect l="17224" r="17224"/>
          <a:stretch>
            <a:fillRect/>
          </a:stretch>
        </p:blipFill>
        <p:spPr>
          <a:xfrm>
            <a:off x="5929313" y="0"/>
            <a:ext cx="6262687" cy="6390277"/>
          </a:xfrm>
        </p:spPr>
      </p:pic>
      <p:sp>
        <p:nvSpPr>
          <p:cNvPr id="5" name="Rectangle 4">
            <a:extLst>
              <a:ext uri="{FF2B5EF4-FFF2-40B4-BE49-F238E27FC236}">
                <a16:creationId xmlns:a16="http://schemas.microsoft.com/office/drawing/2014/main" id="{6CD3A0FF-D649-0016-D04C-FAEC81928FD9}"/>
              </a:ext>
            </a:extLst>
          </p:cNvPr>
          <p:cNvSpPr/>
          <p:nvPr/>
        </p:nvSpPr>
        <p:spPr>
          <a:xfrm>
            <a:off x="0" y="6272784"/>
            <a:ext cx="12192000" cy="596478"/>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BFF5D584-5B5E-BC18-202B-9E039567F2AB}"/>
              </a:ext>
            </a:extLst>
          </p:cNvPr>
          <p:cNvSpPr>
            <a:spLocks noGrp="1"/>
          </p:cNvSpPr>
          <p:nvPr>
            <p:ph type="title"/>
          </p:nvPr>
        </p:nvSpPr>
        <p:spPr>
          <a:xfrm>
            <a:off x="213044" y="1269425"/>
            <a:ext cx="5305970" cy="4491505"/>
          </a:xfrm>
        </p:spPr>
        <p:txBody>
          <a:bodyPr/>
          <a:lstStyle/>
          <a:p>
            <a:r>
              <a:rPr lang="en-US" dirty="0"/>
              <a:t>Estimated Review Timeline – Subject to Change</a:t>
            </a:r>
          </a:p>
        </p:txBody>
      </p:sp>
    </p:spTree>
    <p:extLst>
      <p:ext uri="{BB962C8B-B14F-4D97-AF65-F5344CB8AC3E}">
        <p14:creationId xmlns:p14="http://schemas.microsoft.com/office/powerpoint/2010/main" val="7030126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2A3EA-A031-D360-95C7-3A43D6A31959}"/>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36B04B19-37E9-CFF2-30AE-443BE41203C2}"/>
              </a:ext>
            </a:extLst>
          </p:cNvPr>
          <p:cNvPicPr>
            <a:picLocks noChangeAspect="1"/>
          </p:cNvPicPr>
          <p:nvPr/>
        </p:nvPicPr>
        <p:blipFill>
          <a:blip r:embed="rId2"/>
          <a:stretch>
            <a:fillRect/>
          </a:stretch>
        </p:blipFill>
        <p:spPr>
          <a:xfrm>
            <a:off x="356497" y="1756764"/>
            <a:ext cx="11502858" cy="219873"/>
          </a:xfrm>
          <a:prstGeom prst="rect">
            <a:avLst/>
          </a:prstGeom>
        </p:spPr>
      </p:pic>
      <p:pic>
        <p:nvPicPr>
          <p:cNvPr id="19" name="Picture 18">
            <a:extLst>
              <a:ext uri="{FF2B5EF4-FFF2-40B4-BE49-F238E27FC236}">
                <a16:creationId xmlns:a16="http://schemas.microsoft.com/office/drawing/2014/main" id="{189752B5-8009-AE2B-A3A0-BCFE3C8D8C82}"/>
              </a:ext>
            </a:extLst>
          </p:cNvPr>
          <p:cNvPicPr>
            <a:picLocks noChangeAspect="1"/>
          </p:cNvPicPr>
          <p:nvPr/>
        </p:nvPicPr>
        <p:blipFill>
          <a:blip r:embed="rId3"/>
          <a:stretch>
            <a:fillRect/>
          </a:stretch>
        </p:blipFill>
        <p:spPr>
          <a:xfrm>
            <a:off x="348493" y="1281775"/>
            <a:ext cx="11463854" cy="352209"/>
          </a:xfrm>
          <a:prstGeom prst="rect">
            <a:avLst/>
          </a:prstGeom>
        </p:spPr>
      </p:pic>
      <p:sp>
        <p:nvSpPr>
          <p:cNvPr id="47" name="Rectangle 46">
            <a:extLst>
              <a:ext uri="{FF2B5EF4-FFF2-40B4-BE49-F238E27FC236}">
                <a16:creationId xmlns:a16="http://schemas.microsoft.com/office/drawing/2014/main" id="{07B7CA7D-090E-CC4F-1180-273E0327F262}"/>
              </a:ext>
            </a:extLst>
          </p:cNvPr>
          <p:cNvSpPr/>
          <p:nvPr/>
        </p:nvSpPr>
        <p:spPr>
          <a:xfrm>
            <a:off x="0" y="6411906"/>
            <a:ext cx="12192000" cy="457355"/>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AE21CCF-A67B-F856-7E63-B40423AFE3F0}"/>
              </a:ext>
            </a:extLst>
          </p:cNvPr>
          <p:cNvSpPr>
            <a:spLocks noGrp="1"/>
          </p:cNvSpPr>
          <p:nvPr>
            <p:ph type="body" sz="quarter" idx="14"/>
          </p:nvPr>
        </p:nvSpPr>
        <p:spPr>
          <a:xfrm>
            <a:off x="332645" y="1639751"/>
            <a:ext cx="2751214" cy="235526"/>
          </a:xfrm>
        </p:spPr>
        <p:txBody>
          <a:bodyPr/>
          <a:lstStyle/>
          <a:p>
            <a:r>
              <a:rPr lang="en-US" sz="1800" b="1" dirty="0"/>
              <a:t>Department &amp; College Approvals</a:t>
            </a:r>
          </a:p>
        </p:txBody>
      </p:sp>
      <p:sp>
        <p:nvSpPr>
          <p:cNvPr id="3" name="Text Placeholder 2">
            <a:extLst>
              <a:ext uri="{FF2B5EF4-FFF2-40B4-BE49-F238E27FC236}">
                <a16:creationId xmlns:a16="http://schemas.microsoft.com/office/drawing/2014/main" id="{1D5830E1-E432-2230-30A3-203436995A92}"/>
              </a:ext>
            </a:extLst>
          </p:cNvPr>
          <p:cNvSpPr>
            <a:spLocks noGrp="1"/>
          </p:cNvSpPr>
          <p:nvPr>
            <p:ph type="body" sz="quarter" idx="15"/>
          </p:nvPr>
        </p:nvSpPr>
        <p:spPr>
          <a:xfrm>
            <a:off x="392510" y="2355622"/>
            <a:ext cx="2751214" cy="2491451"/>
          </a:xfrm>
        </p:spPr>
        <p:txBody>
          <a:bodyPr/>
          <a:lstStyle/>
          <a:p>
            <a:pPr marL="0" indent="0">
              <a:buNone/>
            </a:pPr>
            <a:r>
              <a:rPr lang="en-US" sz="1700" dirty="0"/>
              <a:t>Proposer(s)</a:t>
            </a:r>
          </a:p>
          <a:p>
            <a:pPr marL="0" indent="0">
              <a:buNone/>
            </a:pPr>
            <a:r>
              <a:rPr lang="en-US" sz="1700" dirty="0"/>
              <a:t>Department Curriculum Committee</a:t>
            </a:r>
          </a:p>
          <a:p>
            <a:pPr marL="0" indent="0">
              <a:buNone/>
            </a:pPr>
            <a:r>
              <a:rPr lang="en-US" sz="1700" dirty="0"/>
              <a:t>Department Chair</a:t>
            </a:r>
          </a:p>
          <a:p>
            <a:pPr marL="0" indent="0">
              <a:buNone/>
            </a:pPr>
            <a:r>
              <a:rPr lang="en-US" sz="1700" dirty="0"/>
              <a:t>College Curriculum Committee</a:t>
            </a:r>
          </a:p>
          <a:p>
            <a:pPr marL="0" indent="0">
              <a:buNone/>
            </a:pPr>
            <a:r>
              <a:rPr lang="en-US" sz="1700" dirty="0"/>
              <a:t>Academic Dean</a:t>
            </a:r>
          </a:p>
        </p:txBody>
      </p:sp>
      <p:sp>
        <p:nvSpPr>
          <p:cNvPr id="4" name="Text Placeholder 3">
            <a:extLst>
              <a:ext uri="{FF2B5EF4-FFF2-40B4-BE49-F238E27FC236}">
                <a16:creationId xmlns:a16="http://schemas.microsoft.com/office/drawing/2014/main" id="{5941E17E-3687-1D0B-B943-01D651F7B87A}"/>
              </a:ext>
            </a:extLst>
          </p:cNvPr>
          <p:cNvSpPr>
            <a:spLocks noGrp="1"/>
          </p:cNvSpPr>
          <p:nvPr>
            <p:ph type="body" sz="quarter" idx="43"/>
          </p:nvPr>
        </p:nvSpPr>
        <p:spPr>
          <a:xfrm>
            <a:off x="3219280" y="1639751"/>
            <a:ext cx="2751214" cy="235526"/>
          </a:xfrm>
        </p:spPr>
        <p:txBody>
          <a:bodyPr/>
          <a:lstStyle/>
          <a:p>
            <a:r>
              <a:rPr lang="en-US" sz="1800" b="1" dirty="0"/>
              <a:t>Internal Approvals</a:t>
            </a:r>
          </a:p>
        </p:txBody>
      </p:sp>
      <p:sp>
        <p:nvSpPr>
          <p:cNvPr id="5" name="Text Placeholder 4">
            <a:extLst>
              <a:ext uri="{FF2B5EF4-FFF2-40B4-BE49-F238E27FC236}">
                <a16:creationId xmlns:a16="http://schemas.microsoft.com/office/drawing/2014/main" id="{7673E093-D849-9CAD-5632-EC42239B1884}"/>
              </a:ext>
            </a:extLst>
          </p:cNvPr>
          <p:cNvSpPr>
            <a:spLocks noGrp="1"/>
          </p:cNvSpPr>
          <p:nvPr>
            <p:ph type="body" sz="quarter" idx="44"/>
          </p:nvPr>
        </p:nvSpPr>
        <p:spPr>
          <a:xfrm>
            <a:off x="3134668" y="2352838"/>
            <a:ext cx="2751214" cy="3562997"/>
          </a:xfrm>
        </p:spPr>
        <p:txBody>
          <a:bodyPr/>
          <a:lstStyle/>
          <a:p>
            <a:pPr marL="0" indent="0">
              <a:buNone/>
            </a:pPr>
            <a:r>
              <a:rPr lang="en-US" sz="1700" dirty="0"/>
              <a:t>Academic Planning and Program Development</a:t>
            </a:r>
          </a:p>
          <a:p>
            <a:pPr marL="0" indent="0">
              <a:buNone/>
            </a:pPr>
            <a:r>
              <a:rPr lang="en-US" sz="1700" dirty="0"/>
              <a:t>University Curriculum Committee*</a:t>
            </a:r>
          </a:p>
          <a:p>
            <a:pPr marL="0" indent="0">
              <a:buNone/>
            </a:pPr>
            <a:r>
              <a:rPr lang="en-US" sz="1700" dirty="0"/>
              <a:t>Office of the Provost</a:t>
            </a:r>
          </a:p>
          <a:p>
            <a:pPr marL="0" indent="0">
              <a:buNone/>
            </a:pPr>
            <a:r>
              <a:rPr lang="en-US" sz="1700" dirty="0"/>
              <a:t>President’s Office </a:t>
            </a:r>
          </a:p>
        </p:txBody>
      </p:sp>
      <p:sp>
        <p:nvSpPr>
          <p:cNvPr id="6" name="Text Placeholder 5">
            <a:extLst>
              <a:ext uri="{FF2B5EF4-FFF2-40B4-BE49-F238E27FC236}">
                <a16:creationId xmlns:a16="http://schemas.microsoft.com/office/drawing/2014/main" id="{B07F04AB-29C2-0092-823F-E85E3044065E}"/>
              </a:ext>
            </a:extLst>
          </p:cNvPr>
          <p:cNvSpPr>
            <a:spLocks noGrp="1"/>
          </p:cNvSpPr>
          <p:nvPr>
            <p:ph type="body" sz="quarter" idx="45"/>
          </p:nvPr>
        </p:nvSpPr>
        <p:spPr>
          <a:xfrm>
            <a:off x="6105916" y="1639751"/>
            <a:ext cx="2751214" cy="235526"/>
          </a:xfrm>
        </p:spPr>
        <p:txBody>
          <a:bodyPr/>
          <a:lstStyle/>
          <a:p>
            <a:r>
              <a:rPr lang="en-US" sz="1800" b="1" dirty="0"/>
              <a:t>External Approvals</a:t>
            </a:r>
          </a:p>
        </p:txBody>
      </p:sp>
      <p:sp>
        <p:nvSpPr>
          <p:cNvPr id="7" name="Text Placeholder 6">
            <a:extLst>
              <a:ext uri="{FF2B5EF4-FFF2-40B4-BE49-F238E27FC236}">
                <a16:creationId xmlns:a16="http://schemas.microsoft.com/office/drawing/2014/main" id="{AF0811BF-BB97-147A-C85E-C20B069F0892}"/>
              </a:ext>
            </a:extLst>
          </p:cNvPr>
          <p:cNvSpPr>
            <a:spLocks noGrp="1"/>
          </p:cNvSpPr>
          <p:nvPr>
            <p:ph type="body" sz="quarter" idx="46"/>
          </p:nvPr>
        </p:nvSpPr>
        <p:spPr>
          <a:xfrm>
            <a:off x="6063609" y="2349879"/>
            <a:ext cx="2751214" cy="3562997"/>
          </a:xfrm>
        </p:spPr>
        <p:txBody>
          <a:bodyPr/>
          <a:lstStyle/>
          <a:p>
            <a:pPr marL="0" indent="0">
              <a:buNone/>
            </a:pPr>
            <a:r>
              <a:rPr lang="en-US" sz="1700" dirty="0"/>
              <a:t>Texas State University System</a:t>
            </a:r>
          </a:p>
          <a:p>
            <a:pPr marL="0" indent="0">
              <a:buNone/>
            </a:pPr>
            <a:r>
              <a:rPr lang="en-US" sz="1700" dirty="0"/>
              <a:t>The Texas Higher Education Coordinating Board </a:t>
            </a:r>
          </a:p>
        </p:txBody>
      </p:sp>
      <p:sp>
        <p:nvSpPr>
          <p:cNvPr id="8" name="Text Placeholder 7">
            <a:extLst>
              <a:ext uri="{FF2B5EF4-FFF2-40B4-BE49-F238E27FC236}">
                <a16:creationId xmlns:a16="http://schemas.microsoft.com/office/drawing/2014/main" id="{EEC1528A-33FD-82BB-9747-7C1F8977E2E9}"/>
              </a:ext>
            </a:extLst>
          </p:cNvPr>
          <p:cNvSpPr>
            <a:spLocks noGrp="1"/>
          </p:cNvSpPr>
          <p:nvPr>
            <p:ph type="body" sz="quarter" idx="47"/>
          </p:nvPr>
        </p:nvSpPr>
        <p:spPr>
          <a:xfrm>
            <a:off x="8992551" y="1639751"/>
            <a:ext cx="2751214" cy="235526"/>
          </a:xfrm>
        </p:spPr>
        <p:txBody>
          <a:bodyPr/>
          <a:lstStyle/>
          <a:p>
            <a:r>
              <a:rPr lang="en-US" sz="1800" b="1" dirty="0"/>
              <a:t>Catalog Implementation</a:t>
            </a:r>
          </a:p>
        </p:txBody>
      </p:sp>
      <p:sp>
        <p:nvSpPr>
          <p:cNvPr id="9" name="Text Placeholder 8">
            <a:extLst>
              <a:ext uri="{FF2B5EF4-FFF2-40B4-BE49-F238E27FC236}">
                <a16:creationId xmlns:a16="http://schemas.microsoft.com/office/drawing/2014/main" id="{284FC642-966A-EE6C-9A6B-2202F823BDFE}"/>
              </a:ext>
            </a:extLst>
          </p:cNvPr>
          <p:cNvSpPr>
            <a:spLocks noGrp="1"/>
          </p:cNvSpPr>
          <p:nvPr>
            <p:ph type="body" sz="quarter" idx="48"/>
          </p:nvPr>
        </p:nvSpPr>
        <p:spPr>
          <a:xfrm>
            <a:off x="8992550" y="2353880"/>
            <a:ext cx="2751214" cy="3562997"/>
          </a:xfrm>
        </p:spPr>
        <p:txBody>
          <a:bodyPr/>
          <a:lstStyle/>
          <a:p>
            <a:pPr marL="0" indent="0">
              <a:buNone/>
            </a:pPr>
            <a:r>
              <a:rPr lang="en-US" sz="1700" dirty="0"/>
              <a:t>Built and implemented into the Catalog Cycle that was approved.</a:t>
            </a:r>
          </a:p>
        </p:txBody>
      </p:sp>
      <p:sp>
        <p:nvSpPr>
          <p:cNvPr id="10" name="Title 9">
            <a:extLst>
              <a:ext uri="{FF2B5EF4-FFF2-40B4-BE49-F238E27FC236}">
                <a16:creationId xmlns:a16="http://schemas.microsoft.com/office/drawing/2014/main" id="{11572810-F552-F7D2-0FC1-10F5CE7B700C}"/>
              </a:ext>
            </a:extLst>
          </p:cNvPr>
          <p:cNvSpPr>
            <a:spLocks noGrp="1"/>
          </p:cNvSpPr>
          <p:nvPr>
            <p:ph type="title"/>
          </p:nvPr>
        </p:nvSpPr>
        <p:spPr>
          <a:xfrm>
            <a:off x="332644" y="1015259"/>
            <a:ext cx="12313507" cy="476027"/>
          </a:xfrm>
        </p:spPr>
        <p:txBody>
          <a:bodyPr>
            <a:noAutofit/>
          </a:bodyPr>
          <a:lstStyle/>
          <a:p>
            <a:r>
              <a:rPr lang="en-US" sz="3350" dirty="0"/>
              <a:t>Estimated Curriculum Review – Program &amp; Administrative Changes</a:t>
            </a:r>
          </a:p>
        </p:txBody>
      </p:sp>
      <p:sp>
        <p:nvSpPr>
          <p:cNvPr id="11" name="Text Placeholder 10">
            <a:extLst>
              <a:ext uri="{FF2B5EF4-FFF2-40B4-BE49-F238E27FC236}">
                <a16:creationId xmlns:a16="http://schemas.microsoft.com/office/drawing/2014/main" id="{04CE9679-F693-9459-D60D-8983B42EAFFA}"/>
              </a:ext>
            </a:extLst>
          </p:cNvPr>
          <p:cNvSpPr>
            <a:spLocks noGrp="1"/>
          </p:cNvSpPr>
          <p:nvPr>
            <p:ph type="body" sz="quarter" idx="41"/>
          </p:nvPr>
        </p:nvSpPr>
        <p:spPr>
          <a:xfrm>
            <a:off x="336785" y="525185"/>
            <a:ext cx="11406979" cy="223474"/>
          </a:xfrm>
        </p:spPr>
        <p:txBody>
          <a:bodyPr/>
          <a:lstStyle/>
          <a:p>
            <a:r>
              <a:rPr lang="en-US" sz="1350" dirty="0"/>
              <a:t>Program Title, Designation, CIP Code, Semester Credit Hours, Modality, &amp; Deletion; Organization Structure; Core Curriculum; Instructional Changes </a:t>
            </a:r>
          </a:p>
        </p:txBody>
      </p:sp>
      <p:grpSp>
        <p:nvGrpSpPr>
          <p:cNvPr id="13" name="Group 12">
            <a:extLst>
              <a:ext uri="{FF2B5EF4-FFF2-40B4-BE49-F238E27FC236}">
                <a16:creationId xmlns:a16="http://schemas.microsoft.com/office/drawing/2014/main" id="{BCDDE9CD-B9B7-8B8C-C969-63911DEC9BD8}"/>
              </a:ext>
            </a:extLst>
          </p:cNvPr>
          <p:cNvGrpSpPr/>
          <p:nvPr/>
        </p:nvGrpSpPr>
        <p:grpSpPr>
          <a:xfrm>
            <a:off x="2941614" y="5385664"/>
            <a:ext cx="331081" cy="387302"/>
            <a:chOff x="1721445" y="2515682"/>
            <a:chExt cx="331081" cy="387302"/>
          </a:xfrm>
          <a:solidFill>
            <a:srgbClr val="BAA596"/>
          </a:solidFill>
        </p:grpSpPr>
        <p:sp>
          <p:nvSpPr>
            <p:cNvPr id="14" name="Arrow: Right 13">
              <a:extLst>
                <a:ext uri="{FF2B5EF4-FFF2-40B4-BE49-F238E27FC236}">
                  <a16:creationId xmlns:a16="http://schemas.microsoft.com/office/drawing/2014/main" id="{662AFB53-5C62-A188-30DB-BDEAC4BB3D50}"/>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6" name="Arrow: Right 4">
              <a:extLst>
                <a:ext uri="{FF2B5EF4-FFF2-40B4-BE49-F238E27FC236}">
                  <a16:creationId xmlns:a16="http://schemas.microsoft.com/office/drawing/2014/main" id="{6AD825EF-F443-E6F0-6C3D-D9D258500E29}"/>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18" name="Rectangle: Rounded Corners 17">
            <a:extLst>
              <a:ext uri="{FF2B5EF4-FFF2-40B4-BE49-F238E27FC236}">
                <a16:creationId xmlns:a16="http://schemas.microsoft.com/office/drawing/2014/main" id="{38FA5E4B-9200-EE18-E7B6-E35AD97229F7}"/>
              </a:ext>
            </a:extLst>
          </p:cNvPr>
          <p:cNvSpPr>
            <a:spLocks/>
          </p:cNvSpPr>
          <p:nvPr/>
        </p:nvSpPr>
        <p:spPr>
          <a:xfrm>
            <a:off x="466398" y="4952531"/>
            <a:ext cx="2309971" cy="1297118"/>
          </a:xfrm>
          <a:prstGeom prst="roundRect">
            <a:avLst>
              <a:gd name="adj" fmla="val 10000"/>
            </a:avLst>
          </a:prstGeom>
          <a:solidFill>
            <a:srgbClr val="59888F"/>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nvGrpSpPr>
          <p:cNvPr id="23" name="Group 22">
            <a:extLst>
              <a:ext uri="{FF2B5EF4-FFF2-40B4-BE49-F238E27FC236}">
                <a16:creationId xmlns:a16="http://schemas.microsoft.com/office/drawing/2014/main" id="{AD941E83-50BB-F2C4-89F2-9C76A3DE55D8}"/>
              </a:ext>
            </a:extLst>
          </p:cNvPr>
          <p:cNvGrpSpPr/>
          <p:nvPr/>
        </p:nvGrpSpPr>
        <p:grpSpPr>
          <a:xfrm>
            <a:off x="8714884" y="5364073"/>
            <a:ext cx="331081" cy="387302"/>
            <a:chOff x="1721445" y="2515682"/>
            <a:chExt cx="331081" cy="387302"/>
          </a:xfrm>
          <a:solidFill>
            <a:srgbClr val="BAA596"/>
          </a:solidFill>
        </p:grpSpPr>
        <p:sp>
          <p:nvSpPr>
            <p:cNvPr id="24" name="Arrow: Right 23">
              <a:extLst>
                <a:ext uri="{FF2B5EF4-FFF2-40B4-BE49-F238E27FC236}">
                  <a16:creationId xmlns:a16="http://schemas.microsoft.com/office/drawing/2014/main" id="{2B109A6E-DA96-C30D-2820-69320B84FCC1}"/>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5" name="Arrow: Right 4">
              <a:extLst>
                <a:ext uri="{FF2B5EF4-FFF2-40B4-BE49-F238E27FC236}">
                  <a16:creationId xmlns:a16="http://schemas.microsoft.com/office/drawing/2014/main" id="{087C70CF-0CE2-157C-E8C4-38CB85F815DB}"/>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27" name="Rectangle: Rounded Corners 26">
            <a:extLst>
              <a:ext uri="{FF2B5EF4-FFF2-40B4-BE49-F238E27FC236}">
                <a16:creationId xmlns:a16="http://schemas.microsoft.com/office/drawing/2014/main" id="{03AF072E-BC97-9AE2-8D76-300987168FB5}"/>
              </a:ext>
            </a:extLst>
          </p:cNvPr>
          <p:cNvSpPr>
            <a:spLocks/>
          </p:cNvSpPr>
          <p:nvPr/>
        </p:nvSpPr>
        <p:spPr>
          <a:xfrm>
            <a:off x="6239672" y="4942369"/>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0" name="Rectangle: Rounded Corners 29">
            <a:extLst>
              <a:ext uri="{FF2B5EF4-FFF2-40B4-BE49-F238E27FC236}">
                <a16:creationId xmlns:a16="http://schemas.microsoft.com/office/drawing/2014/main" id="{CA2D2E82-0E52-2C21-550E-F32E11CA13AF}"/>
              </a:ext>
            </a:extLst>
          </p:cNvPr>
          <p:cNvSpPr>
            <a:spLocks/>
          </p:cNvSpPr>
          <p:nvPr/>
        </p:nvSpPr>
        <p:spPr>
          <a:xfrm>
            <a:off x="9211206" y="4935910"/>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nvGrpSpPr>
          <p:cNvPr id="32" name="Group 31">
            <a:extLst>
              <a:ext uri="{FF2B5EF4-FFF2-40B4-BE49-F238E27FC236}">
                <a16:creationId xmlns:a16="http://schemas.microsoft.com/office/drawing/2014/main" id="{5DE3D4A9-4251-F5B3-AC09-E664DC403417}"/>
              </a:ext>
            </a:extLst>
          </p:cNvPr>
          <p:cNvGrpSpPr/>
          <p:nvPr/>
        </p:nvGrpSpPr>
        <p:grpSpPr>
          <a:xfrm>
            <a:off x="5828248" y="5418869"/>
            <a:ext cx="331081" cy="387302"/>
            <a:chOff x="1721445" y="2515682"/>
            <a:chExt cx="331081" cy="387302"/>
          </a:xfrm>
          <a:solidFill>
            <a:srgbClr val="BAA596"/>
          </a:solidFill>
        </p:grpSpPr>
        <p:sp>
          <p:nvSpPr>
            <p:cNvPr id="33" name="Arrow: Right 32">
              <a:extLst>
                <a:ext uri="{FF2B5EF4-FFF2-40B4-BE49-F238E27FC236}">
                  <a16:creationId xmlns:a16="http://schemas.microsoft.com/office/drawing/2014/main" id="{CF047EB9-1862-2101-6DCC-1568EF69728F}"/>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4" name="Arrow: Right 4">
              <a:extLst>
                <a:ext uri="{FF2B5EF4-FFF2-40B4-BE49-F238E27FC236}">
                  <a16:creationId xmlns:a16="http://schemas.microsoft.com/office/drawing/2014/main" id="{B9156A5C-D2C0-3237-5543-C2735DADD099}"/>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36" name="Rectangle: Rounded Corners 35">
            <a:extLst>
              <a:ext uri="{FF2B5EF4-FFF2-40B4-BE49-F238E27FC236}">
                <a16:creationId xmlns:a16="http://schemas.microsoft.com/office/drawing/2014/main" id="{C310B737-2508-0CFE-541D-942D0172EAAA}"/>
              </a:ext>
            </a:extLst>
          </p:cNvPr>
          <p:cNvSpPr>
            <a:spLocks/>
          </p:cNvSpPr>
          <p:nvPr/>
        </p:nvSpPr>
        <p:spPr>
          <a:xfrm>
            <a:off x="3356440" y="4935910"/>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43" name="TextBox 42">
            <a:extLst>
              <a:ext uri="{FF2B5EF4-FFF2-40B4-BE49-F238E27FC236}">
                <a16:creationId xmlns:a16="http://schemas.microsoft.com/office/drawing/2014/main" id="{ED0D1ECC-EB72-5E00-07CA-ECC43A061019}"/>
              </a:ext>
            </a:extLst>
          </p:cNvPr>
          <p:cNvSpPr txBox="1"/>
          <p:nvPr/>
        </p:nvSpPr>
        <p:spPr>
          <a:xfrm>
            <a:off x="3634934" y="5257865"/>
            <a:ext cx="1763795" cy="553998"/>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2 months</a:t>
            </a:r>
          </a:p>
        </p:txBody>
      </p:sp>
      <p:sp>
        <p:nvSpPr>
          <p:cNvPr id="44" name="TextBox 43">
            <a:extLst>
              <a:ext uri="{FF2B5EF4-FFF2-40B4-BE49-F238E27FC236}">
                <a16:creationId xmlns:a16="http://schemas.microsoft.com/office/drawing/2014/main" id="{3B083A05-5080-9CDF-F3CA-929487DEBF03}"/>
              </a:ext>
            </a:extLst>
          </p:cNvPr>
          <p:cNvSpPr txBox="1"/>
          <p:nvPr/>
        </p:nvSpPr>
        <p:spPr>
          <a:xfrm>
            <a:off x="6565814" y="5071483"/>
            <a:ext cx="1763795" cy="1015663"/>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2-6 months</a:t>
            </a:r>
          </a:p>
        </p:txBody>
      </p:sp>
      <p:sp>
        <p:nvSpPr>
          <p:cNvPr id="45" name="TextBox 44">
            <a:extLst>
              <a:ext uri="{FF2B5EF4-FFF2-40B4-BE49-F238E27FC236}">
                <a16:creationId xmlns:a16="http://schemas.microsoft.com/office/drawing/2014/main" id="{C11F6D6C-3C28-3160-3913-4881BA88EDE8}"/>
              </a:ext>
            </a:extLst>
          </p:cNvPr>
          <p:cNvSpPr txBox="1">
            <a:spLocks/>
          </p:cNvSpPr>
          <p:nvPr/>
        </p:nvSpPr>
        <p:spPr>
          <a:xfrm>
            <a:off x="9357127" y="5202511"/>
            <a:ext cx="2018128" cy="707886"/>
          </a:xfrm>
          <a:prstGeom prst="rect">
            <a:avLst/>
          </a:prstGeom>
          <a:noFill/>
        </p:spPr>
        <p:txBody>
          <a:bodyPr wrap="square" rtlCol="0">
            <a:spAutoFit/>
          </a:bodyPr>
          <a:lstStyle/>
          <a:p>
            <a:pPr algn="ctr"/>
            <a:r>
              <a:rPr lang="en-US" sz="2000" dirty="0">
                <a:solidFill>
                  <a:schemeClr val="bg1"/>
                </a:solidFill>
                <a:latin typeface="Arial" panose="020B0604020202020204" pitchFamily="34" charset="0"/>
                <a:cs typeface="Arial" panose="020B0604020202020204" pitchFamily="34" charset="0"/>
              </a:rPr>
              <a:t>Based on </a:t>
            </a:r>
          </a:p>
          <a:p>
            <a:pPr algn="ctr"/>
            <a:r>
              <a:rPr lang="en-US" sz="2000" dirty="0">
                <a:solidFill>
                  <a:schemeClr val="bg1"/>
                </a:solidFill>
                <a:latin typeface="Arial" panose="020B0604020202020204" pitchFamily="34" charset="0"/>
                <a:cs typeface="Arial" panose="020B0604020202020204" pitchFamily="34" charset="0"/>
              </a:rPr>
              <a:t>approved date</a:t>
            </a:r>
          </a:p>
        </p:txBody>
      </p:sp>
      <p:sp>
        <p:nvSpPr>
          <p:cNvPr id="46" name="Footer Placeholder 14">
            <a:extLst>
              <a:ext uri="{FF2B5EF4-FFF2-40B4-BE49-F238E27FC236}">
                <a16:creationId xmlns:a16="http://schemas.microsoft.com/office/drawing/2014/main" id="{ED8DFDDA-DD46-E0BD-81E4-978DC83DD35B}"/>
              </a:ext>
            </a:extLst>
          </p:cNvPr>
          <p:cNvSpPr>
            <a:spLocks noGrp="1"/>
          </p:cNvSpPr>
          <p:nvPr>
            <p:ph type="ftr" sz="quarter" idx="3"/>
          </p:nvPr>
        </p:nvSpPr>
        <p:spPr>
          <a:xfrm>
            <a:off x="228335" y="6499767"/>
            <a:ext cx="8352794" cy="277530"/>
          </a:xfrm>
        </p:spPr>
        <p:txBody>
          <a:bodyPr/>
          <a:lstStyle/>
          <a:p>
            <a:r>
              <a:rPr lang="en-US" sz="1600" dirty="0"/>
              <a:t>* Only Program Deletions &amp; Core Curriculum undergo UCC review and approval</a:t>
            </a:r>
          </a:p>
        </p:txBody>
      </p:sp>
      <p:sp>
        <p:nvSpPr>
          <p:cNvPr id="15" name="TextBox 14">
            <a:extLst>
              <a:ext uri="{FF2B5EF4-FFF2-40B4-BE49-F238E27FC236}">
                <a16:creationId xmlns:a16="http://schemas.microsoft.com/office/drawing/2014/main" id="{C3B09ABF-6CFC-FE88-48D8-D2EA0A532B58}"/>
              </a:ext>
            </a:extLst>
          </p:cNvPr>
          <p:cNvSpPr txBox="1"/>
          <p:nvPr/>
        </p:nvSpPr>
        <p:spPr>
          <a:xfrm>
            <a:off x="601976" y="5155132"/>
            <a:ext cx="2053008" cy="923330"/>
          </a:xfrm>
          <a:prstGeom prst="rect">
            <a:avLst/>
          </a:prstGeom>
          <a:noFill/>
        </p:spPr>
        <p:txBody>
          <a:bodyPr wrap="square" rtlCol="0">
            <a:spAutoFit/>
          </a:bodyPr>
          <a:lstStyle/>
          <a:p>
            <a:r>
              <a:rPr lang="en-US" dirty="0">
                <a:solidFill>
                  <a:schemeClr val="bg1"/>
                </a:solidFill>
              </a:rPr>
              <a:t>Varies based on Department and/or College</a:t>
            </a:r>
          </a:p>
        </p:txBody>
      </p:sp>
    </p:spTree>
    <p:extLst>
      <p:ext uri="{BB962C8B-B14F-4D97-AF65-F5344CB8AC3E}">
        <p14:creationId xmlns:p14="http://schemas.microsoft.com/office/powerpoint/2010/main" val="25365639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A6703-BA7D-F860-4D4E-8DAAE9A8E122}"/>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2042500D-9815-8678-B7B4-51C38F929587}"/>
              </a:ext>
            </a:extLst>
          </p:cNvPr>
          <p:cNvPicPr>
            <a:picLocks noChangeAspect="1"/>
          </p:cNvPicPr>
          <p:nvPr/>
        </p:nvPicPr>
        <p:blipFill>
          <a:blip r:embed="rId2"/>
          <a:stretch>
            <a:fillRect/>
          </a:stretch>
        </p:blipFill>
        <p:spPr>
          <a:xfrm>
            <a:off x="356497" y="1756764"/>
            <a:ext cx="11502858" cy="219873"/>
          </a:xfrm>
          <a:prstGeom prst="rect">
            <a:avLst/>
          </a:prstGeom>
        </p:spPr>
      </p:pic>
      <p:pic>
        <p:nvPicPr>
          <p:cNvPr id="19" name="Picture 18">
            <a:extLst>
              <a:ext uri="{FF2B5EF4-FFF2-40B4-BE49-F238E27FC236}">
                <a16:creationId xmlns:a16="http://schemas.microsoft.com/office/drawing/2014/main" id="{C52820F4-807A-8F7D-E513-1DCF57299607}"/>
              </a:ext>
            </a:extLst>
          </p:cNvPr>
          <p:cNvPicPr>
            <a:picLocks noChangeAspect="1"/>
          </p:cNvPicPr>
          <p:nvPr/>
        </p:nvPicPr>
        <p:blipFill>
          <a:blip r:embed="rId3"/>
          <a:stretch>
            <a:fillRect/>
          </a:stretch>
        </p:blipFill>
        <p:spPr>
          <a:xfrm>
            <a:off x="348493" y="1281775"/>
            <a:ext cx="11463854" cy="352209"/>
          </a:xfrm>
          <a:prstGeom prst="rect">
            <a:avLst/>
          </a:prstGeom>
        </p:spPr>
      </p:pic>
      <p:sp>
        <p:nvSpPr>
          <p:cNvPr id="47" name="Rectangle 46">
            <a:extLst>
              <a:ext uri="{FF2B5EF4-FFF2-40B4-BE49-F238E27FC236}">
                <a16:creationId xmlns:a16="http://schemas.microsoft.com/office/drawing/2014/main" id="{6443D77B-DE08-B13F-79E4-606C56BF78A8}"/>
              </a:ext>
            </a:extLst>
          </p:cNvPr>
          <p:cNvSpPr/>
          <p:nvPr/>
        </p:nvSpPr>
        <p:spPr>
          <a:xfrm>
            <a:off x="0" y="6411906"/>
            <a:ext cx="12192000" cy="457355"/>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B6FF310-02B1-47CE-7A98-C0A73BDE83C5}"/>
              </a:ext>
            </a:extLst>
          </p:cNvPr>
          <p:cNvSpPr>
            <a:spLocks noGrp="1"/>
          </p:cNvSpPr>
          <p:nvPr>
            <p:ph type="body" sz="quarter" idx="14"/>
          </p:nvPr>
        </p:nvSpPr>
        <p:spPr>
          <a:xfrm>
            <a:off x="332645" y="1639751"/>
            <a:ext cx="2751214" cy="235526"/>
          </a:xfrm>
        </p:spPr>
        <p:txBody>
          <a:bodyPr/>
          <a:lstStyle/>
          <a:p>
            <a:r>
              <a:rPr lang="en-US" sz="1800" b="1" dirty="0"/>
              <a:t>Department &amp; College Approvals</a:t>
            </a:r>
          </a:p>
        </p:txBody>
      </p:sp>
      <p:sp>
        <p:nvSpPr>
          <p:cNvPr id="3" name="Text Placeholder 2">
            <a:extLst>
              <a:ext uri="{FF2B5EF4-FFF2-40B4-BE49-F238E27FC236}">
                <a16:creationId xmlns:a16="http://schemas.microsoft.com/office/drawing/2014/main" id="{2F19C719-BDCB-132E-B906-E3F3B15D2A0C}"/>
              </a:ext>
            </a:extLst>
          </p:cNvPr>
          <p:cNvSpPr>
            <a:spLocks noGrp="1"/>
          </p:cNvSpPr>
          <p:nvPr>
            <p:ph type="body" sz="quarter" idx="15"/>
          </p:nvPr>
        </p:nvSpPr>
        <p:spPr>
          <a:xfrm>
            <a:off x="392510" y="2355622"/>
            <a:ext cx="2751214" cy="2491451"/>
          </a:xfrm>
        </p:spPr>
        <p:txBody>
          <a:bodyPr/>
          <a:lstStyle/>
          <a:p>
            <a:pPr marL="0" indent="0">
              <a:buNone/>
            </a:pPr>
            <a:r>
              <a:rPr lang="en-US" sz="1700" dirty="0"/>
              <a:t>Proposer(s)</a:t>
            </a:r>
          </a:p>
          <a:p>
            <a:pPr marL="0" indent="0">
              <a:buNone/>
            </a:pPr>
            <a:r>
              <a:rPr lang="en-US" sz="1700" dirty="0"/>
              <a:t>Department Curriculum Committee</a:t>
            </a:r>
          </a:p>
          <a:p>
            <a:pPr marL="0" indent="0">
              <a:buNone/>
            </a:pPr>
            <a:r>
              <a:rPr lang="en-US" sz="1700" dirty="0"/>
              <a:t>Department Chair</a:t>
            </a:r>
          </a:p>
          <a:p>
            <a:pPr marL="0" indent="0">
              <a:buNone/>
            </a:pPr>
            <a:r>
              <a:rPr lang="en-US" sz="1700" dirty="0"/>
              <a:t>College Curriculum Committee</a:t>
            </a:r>
          </a:p>
          <a:p>
            <a:pPr marL="0" indent="0">
              <a:buNone/>
            </a:pPr>
            <a:r>
              <a:rPr lang="en-US" sz="1700" dirty="0"/>
              <a:t>Academic Dean</a:t>
            </a:r>
          </a:p>
        </p:txBody>
      </p:sp>
      <p:sp>
        <p:nvSpPr>
          <p:cNvPr id="4" name="Text Placeholder 3">
            <a:extLst>
              <a:ext uri="{FF2B5EF4-FFF2-40B4-BE49-F238E27FC236}">
                <a16:creationId xmlns:a16="http://schemas.microsoft.com/office/drawing/2014/main" id="{C7A3479F-FCE5-242D-1C0B-FCA3F25E6040}"/>
              </a:ext>
            </a:extLst>
          </p:cNvPr>
          <p:cNvSpPr>
            <a:spLocks noGrp="1"/>
          </p:cNvSpPr>
          <p:nvPr>
            <p:ph type="body" sz="quarter" idx="43"/>
          </p:nvPr>
        </p:nvSpPr>
        <p:spPr>
          <a:xfrm>
            <a:off x="3219280" y="1639751"/>
            <a:ext cx="2751214" cy="235526"/>
          </a:xfrm>
        </p:spPr>
        <p:txBody>
          <a:bodyPr/>
          <a:lstStyle/>
          <a:p>
            <a:r>
              <a:rPr lang="en-US" sz="1800" b="1" dirty="0"/>
              <a:t>Internal Approvals</a:t>
            </a:r>
          </a:p>
        </p:txBody>
      </p:sp>
      <p:sp>
        <p:nvSpPr>
          <p:cNvPr id="5" name="Text Placeholder 4">
            <a:extLst>
              <a:ext uri="{FF2B5EF4-FFF2-40B4-BE49-F238E27FC236}">
                <a16:creationId xmlns:a16="http://schemas.microsoft.com/office/drawing/2014/main" id="{AF1D280E-C3BF-661B-9EBD-DBEB0417E725}"/>
              </a:ext>
            </a:extLst>
          </p:cNvPr>
          <p:cNvSpPr>
            <a:spLocks noGrp="1"/>
          </p:cNvSpPr>
          <p:nvPr>
            <p:ph type="body" sz="quarter" idx="44"/>
          </p:nvPr>
        </p:nvSpPr>
        <p:spPr>
          <a:xfrm>
            <a:off x="3134668" y="2352838"/>
            <a:ext cx="2751214" cy="3562997"/>
          </a:xfrm>
        </p:spPr>
        <p:txBody>
          <a:bodyPr/>
          <a:lstStyle/>
          <a:p>
            <a:pPr marL="0" indent="0">
              <a:buNone/>
            </a:pPr>
            <a:r>
              <a:rPr lang="en-US" sz="1700" dirty="0"/>
              <a:t>Academic Planning and Program Development</a:t>
            </a:r>
          </a:p>
          <a:p>
            <a:pPr marL="0" indent="0">
              <a:buNone/>
            </a:pPr>
            <a:r>
              <a:rPr lang="en-US" sz="1700" dirty="0"/>
              <a:t>University Curriculum Committee</a:t>
            </a:r>
          </a:p>
          <a:p>
            <a:pPr marL="0" indent="0">
              <a:buNone/>
            </a:pPr>
            <a:r>
              <a:rPr lang="en-US" sz="1700" dirty="0"/>
              <a:t>Office of the Provost (Notification)</a:t>
            </a:r>
          </a:p>
        </p:txBody>
      </p:sp>
      <p:sp>
        <p:nvSpPr>
          <p:cNvPr id="6" name="Text Placeholder 5">
            <a:extLst>
              <a:ext uri="{FF2B5EF4-FFF2-40B4-BE49-F238E27FC236}">
                <a16:creationId xmlns:a16="http://schemas.microsoft.com/office/drawing/2014/main" id="{E29E0672-F11E-3719-3CAF-943A6FB02A1E}"/>
              </a:ext>
            </a:extLst>
          </p:cNvPr>
          <p:cNvSpPr>
            <a:spLocks noGrp="1"/>
          </p:cNvSpPr>
          <p:nvPr>
            <p:ph type="body" sz="quarter" idx="45"/>
          </p:nvPr>
        </p:nvSpPr>
        <p:spPr>
          <a:xfrm>
            <a:off x="6105916" y="1639751"/>
            <a:ext cx="2751214" cy="235526"/>
          </a:xfrm>
        </p:spPr>
        <p:txBody>
          <a:bodyPr/>
          <a:lstStyle/>
          <a:p>
            <a:r>
              <a:rPr lang="en-US" sz="1800" b="1" dirty="0"/>
              <a:t>Registrar’s Office*</a:t>
            </a:r>
          </a:p>
        </p:txBody>
      </p:sp>
      <p:sp>
        <p:nvSpPr>
          <p:cNvPr id="7" name="Text Placeholder 6">
            <a:extLst>
              <a:ext uri="{FF2B5EF4-FFF2-40B4-BE49-F238E27FC236}">
                <a16:creationId xmlns:a16="http://schemas.microsoft.com/office/drawing/2014/main" id="{11C1D10A-88F4-B3BC-7A3D-BC12FF5D8C3F}"/>
              </a:ext>
            </a:extLst>
          </p:cNvPr>
          <p:cNvSpPr>
            <a:spLocks noGrp="1"/>
          </p:cNvSpPr>
          <p:nvPr>
            <p:ph type="body" sz="quarter" idx="46"/>
          </p:nvPr>
        </p:nvSpPr>
        <p:spPr>
          <a:xfrm>
            <a:off x="6063609" y="2349879"/>
            <a:ext cx="2751214" cy="3562997"/>
          </a:xfrm>
        </p:spPr>
        <p:txBody>
          <a:bodyPr/>
          <a:lstStyle/>
          <a:p>
            <a:pPr marL="0" indent="0">
              <a:buNone/>
            </a:pPr>
            <a:r>
              <a:rPr lang="en-US" sz="1700" dirty="0"/>
              <a:t>Built and implemented in the term it was approved</a:t>
            </a:r>
          </a:p>
        </p:txBody>
      </p:sp>
      <p:sp>
        <p:nvSpPr>
          <p:cNvPr id="8" name="Text Placeholder 7">
            <a:extLst>
              <a:ext uri="{FF2B5EF4-FFF2-40B4-BE49-F238E27FC236}">
                <a16:creationId xmlns:a16="http://schemas.microsoft.com/office/drawing/2014/main" id="{0A6382F0-BDE6-3987-265A-0E3AF5AF5690}"/>
              </a:ext>
            </a:extLst>
          </p:cNvPr>
          <p:cNvSpPr>
            <a:spLocks noGrp="1"/>
          </p:cNvSpPr>
          <p:nvPr>
            <p:ph type="body" sz="quarter" idx="47"/>
          </p:nvPr>
        </p:nvSpPr>
        <p:spPr>
          <a:xfrm>
            <a:off x="8992551" y="1639751"/>
            <a:ext cx="2751214" cy="235526"/>
          </a:xfrm>
        </p:spPr>
        <p:txBody>
          <a:bodyPr/>
          <a:lstStyle/>
          <a:p>
            <a:r>
              <a:rPr lang="en-US" sz="1800" b="1" dirty="0"/>
              <a:t>Catalog Implementation</a:t>
            </a:r>
          </a:p>
        </p:txBody>
      </p:sp>
      <p:sp>
        <p:nvSpPr>
          <p:cNvPr id="9" name="Text Placeholder 8">
            <a:extLst>
              <a:ext uri="{FF2B5EF4-FFF2-40B4-BE49-F238E27FC236}">
                <a16:creationId xmlns:a16="http://schemas.microsoft.com/office/drawing/2014/main" id="{2830D246-DFA1-25EA-1290-2387C2FA3981}"/>
              </a:ext>
            </a:extLst>
          </p:cNvPr>
          <p:cNvSpPr>
            <a:spLocks noGrp="1"/>
          </p:cNvSpPr>
          <p:nvPr>
            <p:ph type="body" sz="quarter" idx="48"/>
          </p:nvPr>
        </p:nvSpPr>
        <p:spPr>
          <a:xfrm>
            <a:off x="8992550" y="2353880"/>
            <a:ext cx="2751214" cy="3562997"/>
          </a:xfrm>
        </p:spPr>
        <p:txBody>
          <a:bodyPr/>
          <a:lstStyle/>
          <a:p>
            <a:pPr marL="0" indent="0">
              <a:buNone/>
            </a:pPr>
            <a:r>
              <a:rPr lang="en-US" sz="1700" dirty="0"/>
              <a:t>Built and implemented into the Catalog Term/Cycle that was approved.</a:t>
            </a:r>
          </a:p>
        </p:txBody>
      </p:sp>
      <p:sp>
        <p:nvSpPr>
          <p:cNvPr id="10" name="Title 9">
            <a:extLst>
              <a:ext uri="{FF2B5EF4-FFF2-40B4-BE49-F238E27FC236}">
                <a16:creationId xmlns:a16="http://schemas.microsoft.com/office/drawing/2014/main" id="{115C32AD-9B60-D742-8138-BF6828DD44D0}"/>
              </a:ext>
            </a:extLst>
          </p:cNvPr>
          <p:cNvSpPr>
            <a:spLocks noGrp="1"/>
          </p:cNvSpPr>
          <p:nvPr>
            <p:ph type="title"/>
          </p:nvPr>
        </p:nvSpPr>
        <p:spPr>
          <a:xfrm>
            <a:off x="332645" y="1015259"/>
            <a:ext cx="11495550" cy="476027"/>
          </a:xfrm>
        </p:spPr>
        <p:txBody>
          <a:bodyPr>
            <a:noAutofit/>
          </a:bodyPr>
          <a:lstStyle/>
          <a:p>
            <a:r>
              <a:rPr lang="en-US" sz="3500" dirty="0"/>
              <a:t>Curriculum Review – Courses</a:t>
            </a:r>
          </a:p>
        </p:txBody>
      </p:sp>
      <p:sp>
        <p:nvSpPr>
          <p:cNvPr id="11" name="Text Placeholder 10">
            <a:extLst>
              <a:ext uri="{FF2B5EF4-FFF2-40B4-BE49-F238E27FC236}">
                <a16:creationId xmlns:a16="http://schemas.microsoft.com/office/drawing/2014/main" id="{4EC93F9A-36AA-451D-741E-93C487F87218}"/>
              </a:ext>
            </a:extLst>
          </p:cNvPr>
          <p:cNvSpPr>
            <a:spLocks noGrp="1"/>
          </p:cNvSpPr>
          <p:nvPr>
            <p:ph type="body" sz="quarter" idx="41"/>
          </p:nvPr>
        </p:nvSpPr>
        <p:spPr>
          <a:xfrm>
            <a:off x="336785" y="525185"/>
            <a:ext cx="11406979" cy="223474"/>
          </a:xfrm>
        </p:spPr>
        <p:txBody>
          <a:bodyPr/>
          <a:lstStyle/>
          <a:p>
            <a:r>
              <a:rPr lang="en-US" sz="1350" dirty="0"/>
              <a:t>Additions, Changes, &amp; Deletions </a:t>
            </a:r>
          </a:p>
        </p:txBody>
      </p:sp>
      <p:grpSp>
        <p:nvGrpSpPr>
          <p:cNvPr id="13" name="Group 12">
            <a:extLst>
              <a:ext uri="{FF2B5EF4-FFF2-40B4-BE49-F238E27FC236}">
                <a16:creationId xmlns:a16="http://schemas.microsoft.com/office/drawing/2014/main" id="{F8893583-30A1-0E63-01C0-C0CE6A99B9F4}"/>
              </a:ext>
            </a:extLst>
          </p:cNvPr>
          <p:cNvGrpSpPr/>
          <p:nvPr/>
        </p:nvGrpSpPr>
        <p:grpSpPr>
          <a:xfrm>
            <a:off x="2941614" y="5385664"/>
            <a:ext cx="331081" cy="387302"/>
            <a:chOff x="1721445" y="2515682"/>
            <a:chExt cx="331081" cy="387302"/>
          </a:xfrm>
          <a:solidFill>
            <a:srgbClr val="BAA596"/>
          </a:solidFill>
        </p:grpSpPr>
        <p:sp>
          <p:nvSpPr>
            <p:cNvPr id="14" name="Arrow: Right 13">
              <a:extLst>
                <a:ext uri="{FF2B5EF4-FFF2-40B4-BE49-F238E27FC236}">
                  <a16:creationId xmlns:a16="http://schemas.microsoft.com/office/drawing/2014/main" id="{1F9A889A-90DC-3965-9230-228C9700D272}"/>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6" name="Arrow: Right 4">
              <a:extLst>
                <a:ext uri="{FF2B5EF4-FFF2-40B4-BE49-F238E27FC236}">
                  <a16:creationId xmlns:a16="http://schemas.microsoft.com/office/drawing/2014/main" id="{083BD857-5B1C-284C-26B1-B84D7AA7AE8E}"/>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18" name="Rectangle: Rounded Corners 17">
            <a:extLst>
              <a:ext uri="{FF2B5EF4-FFF2-40B4-BE49-F238E27FC236}">
                <a16:creationId xmlns:a16="http://schemas.microsoft.com/office/drawing/2014/main" id="{38F6CB17-C8B7-321C-9A60-C811B47AD0BF}"/>
              </a:ext>
            </a:extLst>
          </p:cNvPr>
          <p:cNvSpPr>
            <a:spLocks/>
          </p:cNvSpPr>
          <p:nvPr/>
        </p:nvSpPr>
        <p:spPr>
          <a:xfrm>
            <a:off x="466398" y="4952531"/>
            <a:ext cx="2309971" cy="1297118"/>
          </a:xfrm>
          <a:prstGeom prst="roundRect">
            <a:avLst>
              <a:gd name="adj" fmla="val 10000"/>
            </a:avLst>
          </a:prstGeom>
          <a:solidFill>
            <a:srgbClr val="59888F"/>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nvGrpSpPr>
          <p:cNvPr id="23" name="Group 22">
            <a:extLst>
              <a:ext uri="{FF2B5EF4-FFF2-40B4-BE49-F238E27FC236}">
                <a16:creationId xmlns:a16="http://schemas.microsoft.com/office/drawing/2014/main" id="{90302606-283D-53DE-FB35-2C3AD2B793FA}"/>
              </a:ext>
            </a:extLst>
          </p:cNvPr>
          <p:cNvGrpSpPr/>
          <p:nvPr/>
        </p:nvGrpSpPr>
        <p:grpSpPr>
          <a:xfrm>
            <a:off x="8714884" y="5364073"/>
            <a:ext cx="331081" cy="387302"/>
            <a:chOff x="1721445" y="2515682"/>
            <a:chExt cx="331081" cy="387302"/>
          </a:xfrm>
          <a:solidFill>
            <a:srgbClr val="BAA596"/>
          </a:solidFill>
        </p:grpSpPr>
        <p:sp>
          <p:nvSpPr>
            <p:cNvPr id="24" name="Arrow: Right 23">
              <a:extLst>
                <a:ext uri="{FF2B5EF4-FFF2-40B4-BE49-F238E27FC236}">
                  <a16:creationId xmlns:a16="http://schemas.microsoft.com/office/drawing/2014/main" id="{CE8ED22C-AB24-1595-66FD-8BDC9EFF7180}"/>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5" name="Arrow: Right 4">
              <a:extLst>
                <a:ext uri="{FF2B5EF4-FFF2-40B4-BE49-F238E27FC236}">
                  <a16:creationId xmlns:a16="http://schemas.microsoft.com/office/drawing/2014/main" id="{D475006D-40A0-1E41-FB5E-E8074FB4F3F4}"/>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27" name="Rectangle: Rounded Corners 26">
            <a:extLst>
              <a:ext uri="{FF2B5EF4-FFF2-40B4-BE49-F238E27FC236}">
                <a16:creationId xmlns:a16="http://schemas.microsoft.com/office/drawing/2014/main" id="{036E2E73-125F-528D-EF52-7FAAF3743A7E}"/>
              </a:ext>
            </a:extLst>
          </p:cNvPr>
          <p:cNvSpPr>
            <a:spLocks/>
          </p:cNvSpPr>
          <p:nvPr/>
        </p:nvSpPr>
        <p:spPr>
          <a:xfrm>
            <a:off x="6239672" y="4942369"/>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0" name="Rectangle: Rounded Corners 29">
            <a:extLst>
              <a:ext uri="{FF2B5EF4-FFF2-40B4-BE49-F238E27FC236}">
                <a16:creationId xmlns:a16="http://schemas.microsoft.com/office/drawing/2014/main" id="{78E1984D-7660-4205-9008-F5D6436F37D8}"/>
              </a:ext>
            </a:extLst>
          </p:cNvPr>
          <p:cNvSpPr>
            <a:spLocks/>
          </p:cNvSpPr>
          <p:nvPr/>
        </p:nvSpPr>
        <p:spPr>
          <a:xfrm>
            <a:off x="9211206" y="4935910"/>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nvGrpSpPr>
          <p:cNvPr id="32" name="Group 31">
            <a:extLst>
              <a:ext uri="{FF2B5EF4-FFF2-40B4-BE49-F238E27FC236}">
                <a16:creationId xmlns:a16="http://schemas.microsoft.com/office/drawing/2014/main" id="{33579C00-1601-6F54-121A-02B0D669CB76}"/>
              </a:ext>
            </a:extLst>
          </p:cNvPr>
          <p:cNvGrpSpPr/>
          <p:nvPr/>
        </p:nvGrpSpPr>
        <p:grpSpPr>
          <a:xfrm>
            <a:off x="5828248" y="5418869"/>
            <a:ext cx="331081" cy="387302"/>
            <a:chOff x="1721445" y="2515682"/>
            <a:chExt cx="331081" cy="387302"/>
          </a:xfrm>
          <a:solidFill>
            <a:srgbClr val="BAA596"/>
          </a:solidFill>
        </p:grpSpPr>
        <p:sp>
          <p:nvSpPr>
            <p:cNvPr id="33" name="Arrow: Right 32">
              <a:extLst>
                <a:ext uri="{FF2B5EF4-FFF2-40B4-BE49-F238E27FC236}">
                  <a16:creationId xmlns:a16="http://schemas.microsoft.com/office/drawing/2014/main" id="{32658E84-CA87-930E-58F5-D4F9728EA986}"/>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4" name="Arrow: Right 4">
              <a:extLst>
                <a:ext uri="{FF2B5EF4-FFF2-40B4-BE49-F238E27FC236}">
                  <a16:creationId xmlns:a16="http://schemas.microsoft.com/office/drawing/2014/main" id="{F6A9E200-0523-F8CB-9A6D-06745D3011D7}"/>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36" name="Rectangle: Rounded Corners 35">
            <a:extLst>
              <a:ext uri="{FF2B5EF4-FFF2-40B4-BE49-F238E27FC236}">
                <a16:creationId xmlns:a16="http://schemas.microsoft.com/office/drawing/2014/main" id="{C798ABC7-08A5-D696-4670-662A09D9E502}"/>
              </a:ext>
            </a:extLst>
          </p:cNvPr>
          <p:cNvSpPr>
            <a:spLocks/>
          </p:cNvSpPr>
          <p:nvPr/>
        </p:nvSpPr>
        <p:spPr>
          <a:xfrm>
            <a:off x="3356440" y="4935910"/>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43" name="TextBox 42">
            <a:extLst>
              <a:ext uri="{FF2B5EF4-FFF2-40B4-BE49-F238E27FC236}">
                <a16:creationId xmlns:a16="http://schemas.microsoft.com/office/drawing/2014/main" id="{E401BB5C-0002-6B12-CD2E-2D1BC20DA27B}"/>
              </a:ext>
            </a:extLst>
          </p:cNvPr>
          <p:cNvSpPr txBox="1"/>
          <p:nvPr/>
        </p:nvSpPr>
        <p:spPr>
          <a:xfrm>
            <a:off x="3634934" y="5257865"/>
            <a:ext cx="1763795" cy="553998"/>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2 months</a:t>
            </a:r>
          </a:p>
        </p:txBody>
      </p:sp>
      <p:sp>
        <p:nvSpPr>
          <p:cNvPr id="44" name="TextBox 43">
            <a:extLst>
              <a:ext uri="{FF2B5EF4-FFF2-40B4-BE49-F238E27FC236}">
                <a16:creationId xmlns:a16="http://schemas.microsoft.com/office/drawing/2014/main" id="{B2208157-BD73-6D46-1EB8-19DB3097646C}"/>
              </a:ext>
            </a:extLst>
          </p:cNvPr>
          <p:cNvSpPr txBox="1"/>
          <p:nvPr/>
        </p:nvSpPr>
        <p:spPr>
          <a:xfrm>
            <a:off x="6547445" y="5261439"/>
            <a:ext cx="1763795" cy="553998"/>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2 months</a:t>
            </a:r>
          </a:p>
        </p:txBody>
      </p:sp>
      <p:sp>
        <p:nvSpPr>
          <p:cNvPr id="45" name="TextBox 44">
            <a:extLst>
              <a:ext uri="{FF2B5EF4-FFF2-40B4-BE49-F238E27FC236}">
                <a16:creationId xmlns:a16="http://schemas.microsoft.com/office/drawing/2014/main" id="{59895017-28F3-DC29-C612-84EA6EBA13C8}"/>
              </a:ext>
            </a:extLst>
          </p:cNvPr>
          <p:cNvSpPr txBox="1">
            <a:spLocks/>
          </p:cNvSpPr>
          <p:nvPr/>
        </p:nvSpPr>
        <p:spPr>
          <a:xfrm>
            <a:off x="9257730" y="4963235"/>
            <a:ext cx="2298334" cy="1323439"/>
          </a:xfrm>
          <a:prstGeom prst="rect">
            <a:avLst/>
          </a:prstGeom>
          <a:noFill/>
        </p:spPr>
        <p:txBody>
          <a:bodyPr wrap="square" rtlCol="0">
            <a:spAutoFit/>
          </a:bodyPr>
          <a:lstStyle/>
          <a:p>
            <a:pPr algn="ctr"/>
            <a:r>
              <a:rPr lang="en-US" sz="2000" dirty="0">
                <a:solidFill>
                  <a:schemeClr val="bg1"/>
                </a:solidFill>
                <a:latin typeface="Arial" panose="020B0604020202020204" pitchFamily="34" charset="0"/>
                <a:cs typeface="Arial" panose="020B0604020202020204" pitchFamily="34" charset="0"/>
              </a:rPr>
              <a:t>CA: Same/next  term</a:t>
            </a:r>
          </a:p>
          <a:p>
            <a:pPr algn="ctr"/>
            <a:r>
              <a:rPr lang="en-US" sz="2000" dirty="0">
                <a:solidFill>
                  <a:schemeClr val="bg1"/>
                </a:solidFill>
                <a:latin typeface="Arial" panose="020B0604020202020204" pitchFamily="34" charset="0"/>
                <a:cs typeface="Arial" panose="020B0604020202020204" pitchFamily="34" charset="0"/>
              </a:rPr>
              <a:t>CC/D: Following Catalog Cycle</a:t>
            </a:r>
          </a:p>
        </p:txBody>
      </p:sp>
      <p:sp>
        <p:nvSpPr>
          <p:cNvPr id="46" name="Footer Placeholder 14">
            <a:extLst>
              <a:ext uri="{FF2B5EF4-FFF2-40B4-BE49-F238E27FC236}">
                <a16:creationId xmlns:a16="http://schemas.microsoft.com/office/drawing/2014/main" id="{BC976113-B0C3-13F6-10B1-5B3C527B0B23}"/>
              </a:ext>
            </a:extLst>
          </p:cNvPr>
          <p:cNvSpPr>
            <a:spLocks noGrp="1"/>
          </p:cNvSpPr>
          <p:nvPr>
            <p:ph type="ftr" sz="quarter" idx="3"/>
          </p:nvPr>
        </p:nvSpPr>
        <p:spPr>
          <a:xfrm>
            <a:off x="228335" y="6499767"/>
            <a:ext cx="8352794" cy="277530"/>
          </a:xfrm>
        </p:spPr>
        <p:txBody>
          <a:bodyPr/>
          <a:lstStyle/>
          <a:p>
            <a:r>
              <a:rPr lang="en-US" sz="1600" dirty="0"/>
              <a:t>* Timeline is based on a normal submission month; not an influx of curriculum items</a:t>
            </a:r>
          </a:p>
        </p:txBody>
      </p:sp>
      <p:sp>
        <p:nvSpPr>
          <p:cNvPr id="15" name="TextBox 14">
            <a:extLst>
              <a:ext uri="{FF2B5EF4-FFF2-40B4-BE49-F238E27FC236}">
                <a16:creationId xmlns:a16="http://schemas.microsoft.com/office/drawing/2014/main" id="{9E5EA632-FF2E-6FD1-051B-62CC3C4566B2}"/>
              </a:ext>
            </a:extLst>
          </p:cNvPr>
          <p:cNvSpPr txBox="1"/>
          <p:nvPr/>
        </p:nvSpPr>
        <p:spPr>
          <a:xfrm>
            <a:off x="594879" y="5096059"/>
            <a:ext cx="2053008" cy="923330"/>
          </a:xfrm>
          <a:prstGeom prst="rect">
            <a:avLst/>
          </a:prstGeom>
          <a:noFill/>
        </p:spPr>
        <p:txBody>
          <a:bodyPr wrap="square" rtlCol="0">
            <a:spAutoFit/>
          </a:bodyPr>
          <a:lstStyle/>
          <a:p>
            <a:r>
              <a:rPr lang="en-US" dirty="0">
                <a:solidFill>
                  <a:schemeClr val="bg1"/>
                </a:solidFill>
              </a:rPr>
              <a:t>Varies based on Department and/or College</a:t>
            </a:r>
          </a:p>
        </p:txBody>
      </p:sp>
    </p:spTree>
    <p:extLst>
      <p:ext uri="{BB962C8B-B14F-4D97-AF65-F5344CB8AC3E}">
        <p14:creationId xmlns:p14="http://schemas.microsoft.com/office/powerpoint/2010/main" val="3641432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77169-CD5C-AF95-CA7A-CEDB8C42B5B3}"/>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71F5D6FC-5C7C-3321-ABA1-3A0344CFDF43}"/>
              </a:ext>
            </a:extLst>
          </p:cNvPr>
          <p:cNvPicPr>
            <a:picLocks noChangeAspect="1"/>
          </p:cNvPicPr>
          <p:nvPr/>
        </p:nvPicPr>
        <p:blipFill>
          <a:blip r:embed="rId2"/>
          <a:stretch>
            <a:fillRect/>
          </a:stretch>
        </p:blipFill>
        <p:spPr>
          <a:xfrm>
            <a:off x="356497" y="1756764"/>
            <a:ext cx="11502858" cy="219873"/>
          </a:xfrm>
          <a:prstGeom prst="rect">
            <a:avLst/>
          </a:prstGeom>
        </p:spPr>
      </p:pic>
      <p:pic>
        <p:nvPicPr>
          <p:cNvPr id="19" name="Picture 18">
            <a:extLst>
              <a:ext uri="{FF2B5EF4-FFF2-40B4-BE49-F238E27FC236}">
                <a16:creationId xmlns:a16="http://schemas.microsoft.com/office/drawing/2014/main" id="{DAD14516-0733-549E-ACA7-B1DF33416B45}"/>
              </a:ext>
            </a:extLst>
          </p:cNvPr>
          <p:cNvPicPr>
            <a:picLocks noChangeAspect="1"/>
          </p:cNvPicPr>
          <p:nvPr/>
        </p:nvPicPr>
        <p:blipFill>
          <a:blip r:embed="rId3"/>
          <a:stretch>
            <a:fillRect/>
          </a:stretch>
        </p:blipFill>
        <p:spPr>
          <a:xfrm>
            <a:off x="348493" y="1281775"/>
            <a:ext cx="11463854" cy="352209"/>
          </a:xfrm>
          <a:prstGeom prst="rect">
            <a:avLst/>
          </a:prstGeom>
        </p:spPr>
      </p:pic>
      <p:sp>
        <p:nvSpPr>
          <p:cNvPr id="47" name="Rectangle 46">
            <a:extLst>
              <a:ext uri="{FF2B5EF4-FFF2-40B4-BE49-F238E27FC236}">
                <a16:creationId xmlns:a16="http://schemas.microsoft.com/office/drawing/2014/main" id="{3462A331-1AF1-7AB3-450D-BD37BDA90AB5}"/>
              </a:ext>
            </a:extLst>
          </p:cNvPr>
          <p:cNvSpPr/>
          <p:nvPr/>
        </p:nvSpPr>
        <p:spPr>
          <a:xfrm>
            <a:off x="0" y="6411906"/>
            <a:ext cx="12192000" cy="457355"/>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47A5B504-CE17-0E00-9E63-4ADA1988E4C9}"/>
              </a:ext>
            </a:extLst>
          </p:cNvPr>
          <p:cNvSpPr>
            <a:spLocks noGrp="1"/>
          </p:cNvSpPr>
          <p:nvPr>
            <p:ph type="body" sz="quarter" idx="14"/>
          </p:nvPr>
        </p:nvSpPr>
        <p:spPr>
          <a:xfrm>
            <a:off x="332645" y="1639751"/>
            <a:ext cx="2751214" cy="235526"/>
          </a:xfrm>
        </p:spPr>
        <p:txBody>
          <a:bodyPr/>
          <a:lstStyle/>
          <a:p>
            <a:r>
              <a:rPr lang="en-US" sz="1800" b="1" dirty="0"/>
              <a:t>Department &amp; College Approvals</a:t>
            </a:r>
          </a:p>
        </p:txBody>
      </p:sp>
      <p:sp>
        <p:nvSpPr>
          <p:cNvPr id="3" name="Text Placeholder 2">
            <a:extLst>
              <a:ext uri="{FF2B5EF4-FFF2-40B4-BE49-F238E27FC236}">
                <a16:creationId xmlns:a16="http://schemas.microsoft.com/office/drawing/2014/main" id="{EC91E524-0CB5-D85A-20C3-0803BBEEA04B}"/>
              </a:ext>
            </a:extLst>
          </p:cNvPr>
          <p:cNvSpPr>
            <a:spLocks noGrp="1"/>
          </p:cNvSpPr>
          <p:nvPr>
            <p:ph type="body" sz="quarter" idx="15"/>
          </p:nvPr>
        </p:nvSpPr>
        <p:spPr>
          <a:xfrm>
            <a:off x="392510" y="2355622"/>
            <a:ext cx="2751214" cy="2491451"/>
          </a:xfrm>
        </p:spPr>
        <p:txBody>
          <a:bodyPr/>
          <a:lstStyle/>
          <a:p>
            <a:pPr marL="0" indent="0">
              <a:buNone/>
            </a:pPr>
            <a:r>
              <a:rPr lang="en-US" sz="1700" dirty="0"/>
              <a:t>Proposer(s)</a:t>
            </a:r>
          </a:p>
          <a:p>
            <a:pPr marL="0" indent="0">
              <a:buNone/>
            </a:pPr>
            <a:r>
              <a:rPr lang="en-US" sz="1700" dirty="0"/>
              <a:t>Department Curriculum Committee</a:t>
            </a:r>
          </a:p>
          <a:p>
            <a:pPr marL="0" indent="0">
              <a:buNone/>
            </a:pPr>
            <a:r>
              <a:rPr lang="en-US" sz="1700" dirty="0"/>
              <a:t>Department Chair</a:t>
            </a:r>
          </a:p>
          <a:p>
            <a:pPr marL="0" indent="0">
              <a:buNone/>
            </a:pPr>
            <a:r>
              <a:rPr lang="en-US" sz="1700" dirty="0"/>
              <a:t>College Curriculum Committee</a:t>
            </a:r>
          </a:p>
          <a:p>
            <a:pPr marL="0" indent="0">
              <a:buNone/>
            </a:pPr>
            <a:r>
              <a:rPr lang="en-US" sz="1700" dirty="0"/>
              <a:t>Academic Dean</a:t>
            </a:r>
          </a:p>
        </p:txBody>
      </p:sp>
      <p:sp>
        <p:nvSpPr>
          <p:cNvPr id="4" name="Text Placeholder 3">
            <a:extLst>
              <a:ext uri="{FF2B5EF4-FFF2-40B4-BE49-F238E27FC236}">
                <a16:creationId xmlns:a16="http://schemas.microsoft.com/office/drawing/2014/main" id="{8C15F651-F7E0-4249-515E-7DEEFFE38772}"/>
              </a:ext>
            </a:extLst>
          </p:cNvPr>
          <p:cNvSpPr>
            <a:spLocks noGrp="1"/>
          </p:cNvSpPr>
          <p:nvPr>
            <p:ph type="body" sz="quarter" idx="43"/>
          </p:nvPr>
        </p:nvSpPr>
        <p:spPr>
          <a:xfrm>
            <a:off x="3219280" y="1639751"/>
            <a:ext cx="2751214" cy="235526"/>
          </a:xfrm>
        </p:spPr>
        <p:txBody>
          <a:bodyPr/>
          <a:lstStyle/>
          <a:p>
            <a:r>
              <a:rPr lang="en-US" sz="1800" b="1" dirty="0"/>
              <a:t>Internal Approvals</a:t>
            </a:r>
          </a:p>
        </p:txBody>
      </p:sp>
      <p:sp>
        <p:nvSpPr>
          <p:cNvPr id="5" name="Text Placeholder 4">
            <a:extLst>
              <a:ext uri="{FF2B5EF4-FFF2-40B4-BE49-F238E27FC236}">
                <a16:creationId xmlns:a16="http://schemas.microsoft.com/office/drawing/2014/main" id="{B02AEC3E-B3C7-2F35-C607-62AC8638F81D}"/>
              </a:ext>
            </a:extLst>
          </p:cNvPr>
          <p:cNvSpPr>
            <a:spLocks noGrp="1"/>
          </p:cNvSpPr>
          <p:nvPr>
            <p:ph type="body" sz="quarter" idx="44"/>
          </p:nvPr>
        </p:nvSpPr>
        <p:spPr>
          <a:xfrm>
            <a:off x="3134668" y="2352838"/>
            <a:ext cx="2751214" cy="3562997"/>
          </a:xfrm>
        </p:spPr>
        <p:txBody>
          <a:bodyPr/>
          <a:lstStyle/>
          <a:p>
            <a:pPr marL="0" indent="0">
              <a:buNone/>
            </a:pPr>
            <a:r>
              <a:rPr lang="en-US" sz="1700" dirty="0"/>
              <a:t>Academic Planning and Program Development</a:t>
            </a:r>
          </a:p>
          <a:p>
            <a:pPr marL="0" indent="0">
              <a:buNone/>
            </a:pPr>
            <a:r>
              <a:rPr lang="en-US" sz="1700" dirty="0"/>
              <a:t>Office of the Provost (Notification)</a:t>
            </a:r>
          </a:p>
        </p:txBody>
      </p:sp>
      <p:sp>
        <p:nvSpPr>
          <p:cNvPr id="6" name="Text Placeholder 5">
            <a:extLst>
              <a:ext uri="{FF2B5EF4-FFF2-40B4-BE49-F238E27FC236}">
                <a16:creationId xmlns:a16="http://schemas.microsoft.com/office/drawing/2014/main" id="{8A71E37E-E035-3C03-6849-63E05FCBD23E}"/>
              </a:ext>
            </a:extLst>
          </p:cNvPr>
          <p:cNvSpPr>
            <a:spLocks noGrp="1"/>
          </p:cNvSpPr>
          <p:nvPr>
            <p:ph type="body" sz="quarter" idx="45"/>
          </p:nvPr>
        </p:nvSpPr>
        <p:spPr>
          <a:xfrm>
            <a:off x="6105916" y="1639751"/>
            <a:ext cx="2751214" cy="235526"/>
          </a:xfrm>
        </p:spPr>
        <p:txBody>
          <a:bodyPr/>
          <a:lstStyle/>
          <a:p>
            <a:r>
              <a:rPr lang="en-US" sz="1800" b="1" dirty="0"/>
              <a:t>Registrar’s Office*</a:t>
            </a:r>
          </a:p>
        </p:txBody>
      </p:sp>
      <p:sp>
        <p:nvSpPr>
          <p:cNvPr id="7" name="Text Placeholder 6">
            <a:extLst>
              <a:ext uri="{FF2B5EF4-FFF2-40B4-BE49-F238E27FC236}">
                <a16:creationId xmlns:a16="http://schemas.microsoft.com/office/drawing/2014/main" id="{FDCADE1F-23D2-636A-7213-65B0F6EC4463}"/>
              </a:ext>
            </a:extLst>
          </p:cNvPr>
          <p:cNvSpPr>
            <a:spLocks noGrp="1"/>
          </p:cNvSpPr>
          <p:nvPr>
            <p:ph type="body" sz="quarter" idx="46"/>
          </p:nvPr>
        </p:nvSpPr>
        <p:spPr>
          <a:xfrm>
            <a:off x="6063609" y="2349879"/>
            <a:ext cx="2751214" cy="3562997"/>
          </a:xfrm>
        </p:spPr>
        <p:txBody>
          <a:bodyPr/>
          <a:lstStyle/>
          <a:p>
            <a:pPr marL="0" indent="0">
              <a:buNone/>
            </a:pPr>
            <a:r>
              <a:rPr lang="en-US" sz="1700" dirty="0"/>
              <a:t>Associated New Course Additions: Built and implemented in the term it was approved</a:t>
            </a:r>
          </a:p>
        </p:txBody>
      </p:sp>
      <p:sp>
        <p:nvSpPr>
          <p:cNvPr id="8" name="Text Placeholder 7">
            <a:extLst>
              <a:ext uri="{FF2B5EF4-FFF2-40B4-BE49-F238E27FC236}">
                <a16:creationId xmlns:a16="http://schemas.microsoft.com/office/drawing/2014/main" id="{FA0D4F4D-53A1-798B-D4AB-974E2647F780}"/>
              </a:ext>
            </a:extLst>
          </p:cNvPr>
          <p:cNvSpPr>
            <a:spLocks noGrp="1"/>
          </p:cNvSpPr>
          <p:nvPr>
            <p:ph type="body" sz="quarter" idx="47"/>
          </p:nvPr>
        </p:nvSpPr>
        <p:spPr>
          <a:xfrm>
            <a:off x="8992551" y="1639751"/>
            <a:ext cx="2751214" cy="235526"/>
          </a:xfrm>
        </p:spPr>
        <p:txBody>
          <a:bodyPr/>
          <a:lstStyle/>
          <a:p>
            <a:r>
              <a:rPr lang="en-US" sz="1800" b="1" dirty="0"/>
              <a:t>Catalog Implementation</a:t>
            </a:r>
          </a:p>
        </p:txBody>
      </p:sp>
      <p:sp>
        <p:nvSpPr>
          <p:cNvPr id="9" name="Text Placeholder 8">
            <a:extLst>
              <a:ext uri="{FF2B5EF4-FFF2-40B4-BE49-F238E27FC236}">
                <a16:creationId xmlns:a16="http://schemas.microsoft.com/office/drawing/2014/main" id="{E28BA257-9E0E-DB2C-6787-8BE1FD270E10}"/>
              </a:ext>
            </a:extLst>
          </p:cNvPr>
          <p:cNvSpPr>
            <a:spLocks noGrp="1"/>
          </p:cNvSpPr>
          <p:nvPr>
            <p:ph type="body" sz="quarter" idx="48"/>
          </p:nvPr>
        </p:nvSpPr>
        <p:spPr>
          <a:xfrm>
            <a:off x="8992550" y="2353880"/>
            <a:ext cx="2751214" cy="3562997"/>
          </a:xfrm>
        </p:spPr>
        <p:txBody>
          <a:bodyPr/>
          <a:lstStyle/>
          <a:p>
            <a:pPr marL="0" indent="0">
              <a:buNone/>
            </a:pPr>
            <a:r>
              <a:rPr lang="en-US" sz="1700" dirty="0"/>
              <a:t>Built and implemented into the Catalog Term/Cycle that was approved.</a:t>
            </a:r>
          </a:p>
        </p:txBody>
      </p:sp>
      <p:sp>
        <p:nvSpPr>
          <p:cNvPr id="10" name="Title 9">
            <a:extLst>
              <a:ext uri="{FF2B5EF4-FFF2-40B4-BE49-F238E27FC236}">
                <a16:creationId xmlns:a16="http://schemas.microsoft.com/office/drawing/2014/main" id="{37ADAC7B-1D17-50F2-861D-202AC3627D01}"/>
              </a:ext>
            </a:extLst>
          </p:cNvPr>
          <p:cNvSpPr>
            <a:spLocks noGrp="1"/>
          </p:cNvSpPr>
          <p:nvPr>
            <p:ph type="title"/>
          </p:nvPr>
        </p:nvSpPr>
        <p:spPr>
          <a:xfrm>
            <a:off x="332645" y="1015259"/>
            <a:ext cx="11495550" cy="476027"/>
          </a:xfrm>
        </p:spPr>
        <p:txBody>
          <a:bodyPr>
            <a:noAutofit/>
          </a:bodyPr>
          <a:lstStyle/>
          <a:p>
            <a:r>
              <a:rPr lang="en-US" sz="3500" dirty="0"/>
              <a:t>Curriculum Review – Concentrations or Tracks</a:t>
            </a:r>
          </a:p>
        </p:txBody>
      </p:sp>
      <p:sp>
        <p:nvSpPr>
          <p:cNvPr id="11" name="Text Placeholder 10">
            <a:extLst>
              <a:ext uri="{FF2B5EF4-FFF2-40B4-BE49-F238E27FC236}">
                <a16:creationId xmlns:a16="http://schemas.microsoft.com/office/drawing/2014/main" id="{E2255BF6-4CEE-7175-13C9-34D255B00BD6}"/>
              </a:ext>
            </a:extLst>
          </p:cNvPr>
          <p:cNvSpPr>
            <a:spLocks noGrp="1"/>
          </p:cNvSpPr>
          <p:nvPr>
            <p:ph type="body" sz="quarter" idx="41"/>
          </p:nvPr>
        </p:nvSpPr>
        <p:spPr>
          <a:xfrm>
            <a:off x="336785" y="525185"/>
            <a:ext cx="11406979" cy="223474"/>
          </a:xfrm>
        </p:spPr>
        <p:txBody>
          <a:bodyPr/>
          <a:lstStyle/>
          <a:p>
            <a:r>
              <a:rPr lang="en-US" sz="1350" dirty="0"/>
              <a:t>4+1/3+2; Double Major; Additions, Changes, &amp; Deletions</a:t>
            </a:r>
          </a:p>
        </p:txBody>
      </p:sp>
      <p:grpSp>
        <p:nvGrpSpPr>
          <p:cNvPr id="13" name="Group 12">
            <a:extLst>
              <a:ext uri="{FF2B5EF4-FFF2-40B4-BE49-F238E27FC236}">
                <a16:creationId xmlns:a16="http://schemas.microsoft.com/office/drawing/2014/main" id="{06EDD5E4-45FD-83CA-620C-ACE921DE0B89}"/>
              </a:ext>
            </a:extLst>
          </p:cNvPr>
          <p:cNvGrpSpPr/>
          <p:nvPr/>
        </p:nvGrpSpPr>
        <p:grpSpPr>
          <a:xfrm>
            <a:off x="2941614" y="5385664"/>
            <a:ext cx="331081" cy="387302"/>
            <a:chOff x="1721445" y="2515682"/>
            <a:chExt cx="331081" cy="387302"/>
          </a:xfrm>
          <a:solidFill>
            <a:srgbClr val="BAA596"/>
          </a:solidFill>
        </p:grpSpPr>
        <p:sp>
          <p:nvSpPr>
            <p:cNvPr id="14" name="Arrow: Right 13">
              <a:extLst>
                <a:ext uri="{FF2B5EF4-FFF2-40B4-BE49-F238E27FC236}">
                  <a16:creationId xmlns:a16="http://schemas.microsoft.com/office/drawing/2014/main" id="{58C285EF-BD41-5146-8EE8-86475EFBFFC6}"/>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6" name="Arrow: Right 4">
              <a:extLst>
                <a:ext uri="{FF2B5EF4-FFF2-40B4-BE49-F238E27FC236}">
                  <a16:creationId xmlns:a16="http://schemas.microsoft.com/office/drawing/2014/main" id="{4D2A67BD-032C-CDB0-276F-CD7146BECD7B}"/>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18" name="Rectangle: Rounded Corners 17">
            <a:extLst>
              <a:ext uri="{FF2B5EF4-FFF2-40B4-BE49-F238E27FC236}">
                <a16:creationId xmlns:a16="http://schemas.microsoft.com/office/drawing/2014/main" id="{2D5955A5-565B-A1C7-D15C-9E5E61694F68}"/>
              </a:ext>
            </a:extLst>
          </p:cNvPr>
          <p:cNvSpPr>
            <a:spLocks/>
          </p:cNvSpPr>
          <p:nvPr/>
        </p:nvSpPr>
        <p:spPr>
          <a:xfrm>
            <a:off x="466398" y="4952531"/>
            <a:ext cx="2309971" cy="1297118"/>
          </a:xfrm>
          <a:prstGeom prst="roundRect">
            <a:avLst>
              <a:gd name="adj" fmla="val 10000"/>
            </a:avLst>
          </a:prstGeom>
          <a:solidFill>
            <a:srgbClr val="59888F"/>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nvGrpSpPr>
          <p:cNvPr id="23" name="Group 22">
            <a:extLst>
              <a:ext uri="{FF2B5EF4-FFF2-40B4-BE49-F238E27FC236}">
                <a16:creationId xmlns:a16="http://schemas.microsoft.com/office/drawing/2014/main" id="{55521A07-6B40-BD4F-9554-BFB3DCDF0D3B}"/>
              </a:ext>
            </a:extLst>
          </p:cNvPr>
          <p:cNvGrpSpPr/>
          <p:nvPr/>
        </p:nvGrpSpPr>
        <p:grpSpPr>
          <a:xfrm>
            <a:off x="8714884" y="5364073"/>
            <a:ext cx="331081" cy="387302"/>
            <a:chOff x="1721445" y="2515682"/>
            <a:chExt cx="331081" cy="387302"/>
          </a:xfrm>
          <a:solidFill>
            <a:srgbClr val="BAA596"/>
          </a:solidFill>
        </p:grpSpPr>
        <p:sp>
          <p:nvSpPr>
            <p:cNvPr id="24" name="Arrow: Right 23">
              <a:extLst>
                <a:ext uri="{FF2B5EF4-FFF2-40B4-BE49-F238E27FC236}">
                  <a16:creationId xmlns:a16="http://schemas.microsoft.com/office/drawing/2014/main" id="{E2F18181-73E7-FFF4-E912-93DB6466C9AF}"/>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5" name="Arrow: Right 4">
              <a:extLst>
                <a:ext uri="{FF2B5EF4-FFF2-40B4-BE49-F238E27FC236}">
                  <a16:creationId xmlns:a16="http://schemas.microsoft.com/office/drawing/2014/main" id="{B41FD992-483E-4ECC-EC48-C267D5C48B18}"/>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27" name="Rectangle: Rounded Corners 26">
            <a:extLst>
              <a:ext uri="{FF2B5EF4-FFF2-40B4-BE49-F238E27FC236}">
                <a16:creationId xmlns:a16="http://schemas.microsoft.com/office/drawing/2014/main" id="{194292EF-27E5-F1C7-CE7D-0172260C32A6}"/>
              </a:ext>
            </a:extLst>
          </p:cNvPr>
          <p:cNvSpPr>
            <a:spLocks/>
          </p:cNvSpPr>
          <p:nvPr/>
        </p:nvSpPr>
        <p:spPr>
          <a:xfrm>
            <a:off x="6239672" y="4942369"/>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0" name="Rectangle: Rounded Corners 29">
            <a:extLst>
              <a:ext uri="{FF2B5EF4-FFF2-40B4-BE49-F238E27FC236}">
                <a16:creationId xmlns:a16="http://schemas.microsoft.com/office/drawing/2014/main" id="{052996BB-1516-4D21-3706-F9A87405BA12}"/>
              </a:ext>
            </a:extLst>
          </p:cNvPr>
          <p:cNvSpPr>
            <a:spLocks/>
          </p:cNvSpPr>
          <p:nvPr/>
        </p:nvSpPr>
        <p:spPr>
          <a:xfrm>
            <a:off x="9211206" y="4935910"/>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nvGrpSpPr>
          <p:cNvPr id="32" name="Group 31">
            <a:extLst>
              <a:ext uri="{FF2B5EF4-FFF2-40B4-BE49-F238E27FC236}">
                <a16:creationId xmlns:a16="http://schemas.microsoft.com/office/drawing/2014/main" id="{2B5037D1-4C22-0DDE-6774-92E4BA324E72}"/>
              </a:ext>
            </a:extLst>
          </p:cNvPr>
          <p:cNvGrpSpPr/>
          <p:nvPr/>
        </p:nvGrpSpPr>
        <p:grpSpPr>
          <a:xfrm>
            <a:off x="5828248" y="5418869"/>
            <a:ext cx="331081" cy="387302"/>
            <a:chOff x="1721445" y="2515682"/>
            <a:chExt cx="331081" cy="387302"/>
          </a:xfrm>
          <a:solidFill>
            <a:srgbClr val="BAA596"/>
          </a:solidFill>
        </p:grpSpPr>
        <p:sp>
          <p:nvSpPr>
            <p:cNvPr id="33" name="Arrow: Right 32">
              <a:extLst>
                <a:ext uri="{FF2B5EF4-FFF2-40B4-BE49-F238E27FC236}">
                  <a16:creationId xmlns:a16="http://schemas.microsoft.com/office/drawing/2014/main" id="{B0C95D53-3E8F-4674-861E-9D12A61775DA}"/>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4" name="Arrow: Right 4">
              <a:extLst>
                <a:ext uri="{FF2B5EF4-FFF2-40B4-BE49-F238E27FC236}">
                  <a16:creationId xmlns:a16="http://schemas.microsoft.com/office/drawing/2014/main" id="{F28CAD41-1682-37E3-A3A1-53C9731C6D3D}"/>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36" name="Rectangle: Rounded Corners 35">
            <a:extLst>
              <a:ext uri="{FF2B5EF4-FFF2-40B4-BE49-F238E27FC236}">
                <a16:creationId xmlns:a16="http://schemas.microsoft.com/office/drawing/2014/main" id="{8A34C6B0-26AF-4F39-CA82-69913DB70FB9}"/>
              </a:ext>
            </a:extLst>
          </p:cNvPr>
          <p:cNvSpPr>
            <a:spLocks/>
          </p:cNvSpPr>
          <p:nvPr/>
        </p:nvSpPr>
        <p:spPr>
          <a:xfrm>
            <a:off x="3356440" y="4935910"/>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43" name="TextBox 42">
            <a:extLst>
              <a:ext uri="{FF2B5EF4-FFF2-40B4-BE49-F238E27FC236}">
                <a16:creationId xmlns:a16="http://schemas.microsoft.com/office/drawing/2014/main" id="{F909E9B0-FEDC-7D40-6543-894F09D30C04}"/>
              </a:ext>
            </a:extLst>
          </p:cNvPr>
          <p:cNvSpPr txBox="1"/>
          <p:nvPr/>
        </p:nvSpPr>
        <p:spPr>
          <a:xfrm>
            <a:off x="3634934" y="5257865"/>
            <a:ext cx="1763795" cy="553998"/>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2 months</a:t>
            </a:r>
          </a:p>
        </p:txBody>
      </p:sp>
      <p:sp>
        <p:nvSpPr>
          <p:cNvPr id="44" name="TextBox 43">
            <a:extLst>
              <a:ext uri="{FF2B5EF4-FFF2-40B4-BE49-F238E27FC236}">
                <a16:creationId xmlns:a16="http://schemas.microsoft.com/office/drawing/2014/main" id="{FE473BA5-951E-E06F-1606-D6896DA52885}"/>
              </a:ext>
            </a:extLst>
          </p:cNvPr>
          <p:cNvSpPr txBox="1"/>
          <p:nvPr/>
        </p:nvSpPr>
        <p:spPr>
          <a:xfrm>
            <a:off x="6547445" y="5261439"/>
            <a:ext cx="1763795" cy="553998"/>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2 months</a:t>
            </a:r>
          </a:p>
        </p:txBody>
      </p:sp>
      <p:sp>
        <p:nvSpPr>
          <p:cNvPr id="45" name="TextBox 44">
            <a:extLst>
              <a:ext uri="{FF2B5EF4-FFF2-40B4-BE49-F238E27FC236}">
                <a16:creationId xmlns:a16="http://schemas.microsoft.com/office/drawing/2014/main" id="{C955AB92-BE7B-57C0-0523-B40D0D54C99E}"/>
              </a:ext>
            </a:extLst>
          </p:cNvPr>
          <p:cNvSpPr txBox="1">
            <a:spLocks/>
          </p:cNvSpPr>
          <p:nvPr/>
        </p:nvSpPr>
        <p:spPr>
          <a:xfrm>
            <a:off x="9357127" y="5202511"/>
            <a:ext cx="2018128" cy="707886"/>
          </a:xfrm>
          <a:prstGeom prst="rect">
            <a:avLst/>
          </a:prstGeom>
          <a:noFill/>
        </p:spPr>
        <p:txBody>
          <a:bodyPr wrap="square" rtlCol="0">
            <a:spAutoFit/>
          </a:bodyPr>
          <a:lstStyle/>
          <a:p>
            <a:pPr algn="ctr"/>
            <a:r>
              <a:rPr lang="en-US" sz="2000" dirty="0">
                <a:solidFill>
                  <a:schemeClr val="bg1"/>
                </a:solidFill>
                <a:latin typeface="Arial" panose="020B0604020202020204" pitchFamily="34" charset="0"/>
                <a:cs typeface="Arial" panose="020B0604020202020204" pitchFamily="34" charset="0"/>
              </a:rPr>
              <a:t>Based on </a:t>
            </a:r>
          </a:p>
          <a:p>
            <a:pPr algn="ctr"/>
            <a:r>
              <a:rPr lang="en-US" sz="2000" dirty="0">
                <a:solidFill>
                  <a:schemeClr val="bg1"/>
                </a:solidFill>
                <a:latin typeface="Arial" panose="020B0604020202020204" pitchFamily="34" charset="0"/>
                <a:cs typeface="Arial" panose="020B0604020202020204" pitchFamily="34" charset="0"/>
              </a:rPr>
              <a:t>approved date</a:t>
            </a:r>
          </a:p>
        </p:txBody>
      </p:sp>
      <p:sp>
        <p:nvSpPr>
          <p:cNvPr id="46" name="Footer Placeholder 14">
            <a:extLst>
              <a:ext uri="{FF2B5EF4-FFF2-40B4-BE49-F238E27FC236}">
                <a16:creationId xmlns:a16="http://schemas.microsoft.com/office/drawing/2014/main" id="{BF4FFCBA-F305-FF73-6AEB-F42496A76B6B}"/>
              </a:ext>
            </a:extLst>
          </p:cNvPr>
          <p:cNvSpPr>
            <a:spLocks noGrp="1"/>
          </p:cNvSpPr>
          <p:nvPr>
            <p:ph type="ftr" sz="quarter" idx="3"/>
          </p:nvPr>
        </p:nvSpPr>
        <p:spPr>
          <a:xfrm>
            <a:off x="228335" y="6499767"/>
            <a:ext cx="8352794" cy="277530"/>
          </a:xfrm>
        </p:spPr>
        <p:txBody>
          <a:bodyPr/>
          <a:lstStyle/>
          <a:p>
            <a:r>
              <a:rPr lang="en-US" sz="1600" dirty="0"/>
              <a:t>* Timeline is based on a normal submission month; not an influx of curriculum items</a:t>
            </a:r>
          </a:p>
        </p:txBody>
      </p:sp>
      <p:sp>
        <p:nvSpPr>
          <p:cNvPr id="15" name="TextBox 14">
            <a:extLst>
              <a:ext uri="{FF2B5EF4-FFF2-40B4-BE49-F238E27FC236}">
                <a16:creationId xmlns:a16="http://schemas.microsoft.com/office/drawing/2014/main" id="{C280CD45-6FE6-6927-B782-D448FD7DCB39}"/>
              </a:ext>
            </a:extLst>
          </p:cNvPr>
          <p:cNvSpPr txBox="1"/>
          <p:nvPr/>
        </p:nvSpPr>
        <p:spPr>
          <a:xfrm>
            <a:off x="638753" y="5122938"/>
            <a:ext cx="2053008" cy="923330"/>
          </a:xfrm>
          <a:prstGeom prst="rect">
            <a:avLst/>
          </a:prstGeom>
          <a:noFill/>
        </p:spPr>
        <p:txBody>
          <a:bodyPr wrap="square" rtlCol="0">
            <a:spAutoFit/>
          </a:bodyPr>
          <a:lstStyle/>
          <a:p>
            <a:r>
              <a:rPr lang="en-US" dirty="0">
                <a:solidFill>
                  <a:schemeClr val="bg1"/>
                </a:solidFill>
              </a:rPr>
              <a:t>Varies based on Department and/or College</a:t>
            </a:r>
          </a:p>
        </p:txBody>
      </p:sp>
    </p:spTree>
    <p:extLst>
      <p:ext uri="{BB962C8B-B14F-4D97-AF65-F5344CB8AC3E}">
        <p14:creationId xmlns:p14="http://schemas.microsoft.com/office/powerpoint/2010/main" val="19078597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228EC-5377-52B3-9E64-FCF8FB1BAA91}"/>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2118B9A1-5605-2D1E-11BB-88A4A65FB677}"/>
              </a:ext>
            </a:extLst>
          </p:cNvPr>
          <p:cNvPicPr>
            <a:picLocks noChangeAspect="1"/>
          </p:cNvPicPr>
          <p:nvPr/>
        </p:nvPicPr>
        <p:blipFill>
          <a:blip r:embed="rId2"/>
          <a:stretch>
            <a:fillRect/>
          </a:stretch>
        </p:blipFill>
        <p:spPr>
          <a:xfrm>
            <a:off x="356497" y="1756764"/>
            <a:ext cx="11502858" cy="219873"/>
          </a:xfrm>
          <a:prstGeom prst="rect">
            <a:avLst/>
          </a:prstGeom>
        </p:spPr>
      </p:pic>
      <p:pic>
        <p:nvPicPr>
          <p:cNvPr id="19" name="Picture 18">
            <a:extLst>
              <a:ext uri="{FF2B5EF4-FFF2-40B4-BE49-F238E27FC236}">
                <a16:creationId xmlns:a16="http://schemas.microsoft.com/office/drawing/2014/main" id="{9E70DF01-04C1-F9C6-CEE8-0F5F2858EC25}"/>
              </a:ext>
            </a:extLst>
          </p:cNvPr>
          <p:cNvPicPr>
            <a:picLocks noChangeAspect="1"/>
          </p:cNvPicPr>
          <p:nvPr/>
        </p:nvPicPr>
        <p:blipFill>
          <a:blip r:embed="rId3"/>
          <a:stretch>
            <a:fillRect/>
          </a:stretch>
        </p:blipFill>
        <p:spPr>
          <a:xfrm>
            <a:off x="348493" y="1281775"/>
            <a:ext cx="11463854" cy="352209"/>
          </a:xfrm>
          <a:prstGeom prst="rect">
            <a:avLst/>
          </a:prstGeom>
        </p:spPr>
      </p:pic>
      <p:sp>
        <p:nvSpPr>
          <p:cNvPr id="47" name="Rectangle 46">
            <a:extLst>
              <a:ext uri="{FF2B5EF4-FFF2-40B4-BE49-F238E27FC236}">
                <a16:creationId xmlns:a16="http://schemas.microsoft.com/office/drawing/2014/main" id="{377444A6-1E79-4C18-DDE4-D50F5AFE34C1}"/>
              </a:ext>
            </a:extLst>
          </p:cNvPr>
          <p:cNvSpPr/>
          <p:nvPr/>
        </p:nvSpPr>
        <p:spPr>
          <a:xfrm>
            <a:off x="0" y="6411906"/>
            <a:ext cx="12192000" cy="457355"/>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71C95DD0-CB06-7F43-30C1-6F16F9539831}"/>
              </a:ext>
            </a:extLst>
          </p:cNvPr>
          <p:cNvSpPr>
            <a:spLocks noGrp="1"/>
          </p:cNvSpPr>
          <p:nvPr>
            <p:ph type="body" sz="quarter" idx="14"/>
          </p:nvPr>
        </p:nvSpPr>
        <p:spPr>
          <a:xfrm>
            <a:off x="332645" y="1639751"/>
            <a:ext cx="2751214" cy="235526"/>
          </a:xfrm>
        </p:spPr>
        <p:txBody>
          <a:bodyPr/>
          <a:lstStyle/>
          <a:p>
            <a:r>
              <a:rPr lang="en-US" sz="1800" b="1" dirty="0"/>
              <a:t>Department &amp; College Approvals</a:t>
            </a:r>
          </a:p>
        </p:txBody>
      </p:sp>
      <p:sp>
        <p:nvSpPr>
          <p:cNvPr id="3" name="Text Placeholder 2">
            <a:extLst>
              <a:ext uri="{FF2B5EF4-FFF2-40B4-BE49-F238E27FC236}">
                <a16:creationId xmlns:a16="http://schemas.microsoft.com/office/drawing/2014/main" id="{AF3CF57E-57B2-6ED2-AD58-66C5520ACD49}"/>
              </a:ext>
            </a:extLst>
          </p:cNvPr>
          <p:cNvSpPr>
            <a:spLocks noGrp="1"/>
          </p:cNvSpPr>
          <p:nvPr>
            <p:ph type="body" sz="quarter" idx="15"/>
          </p:nvPr>
        </p:nvSpPr>
        <p:spPr>
          <a:xfrm>
            <a:off x="392510" y="2355622"/>
            <a:ext cx="2751214" cy="2491451"/>
          </a:xfrm>
        </p:spPr>
        <p:txBody>
          <a:bodyPr/>
          <a:lstStyle/>
          <a:p>
            <a:pPr marL="0" indent="0">
              <a:buNone/>
            </a:pPr>
            <a:r>
              <a:rPr lang="en-US" sz="1700" dirty="0"/>
              <a:t>Proposer(s)</a:t>
            </a:r>
          </a:p>
          <a:p>
            <a:pPr marL="0" indent="0">
              <a:buNone/>
            </a:pPr>
            <a:r>
              <a:rPr lang="en-US" sz="1700" dirty="0"/>
              <a:t>Department Curriculum Committee</a:t>
            </a:r>
          </a:p>
          <a:p>
            <a:pPr marL="0" indent="0">
              <a:buNone/>
            </a:pPr>
            <a:r>
              <a:rPr lang="en-US" sz="1700" dirty="0"/>
              <a:t>Department Chair</a:t>
            </a:r>
          </a:p>
          <a:p>
            <a:pPr marL="0" indent="0">
              <a:buNone/>
            </a:pPr>
            <a:r>
              <a:rPr lang="en-US" sz="1700" dirty="0"/>
              <a:t>College Curriculum Committee</a:t>
            </a:r>
          </a:p>
          <a:p>
            <a:pPr marL="0" indent="0">
              <a:buNone/>
            </a:pPr>
            <a:r>
              <a:rPr lang="en-US" sz="1700" dirty="0"/>
              <a:t>Academic Dean</a:t>
            </a:r>
          </a:p>
        </p:txBody>
      </p:sp>
      <p:sp>
        <p:nvSpPr>
          <p:cNvPr id="4" name="Text Placeholder 3">
            <a:extLst>
              <a:ext uri="{FF2B5EF4-FFF2-40B4-BE49-F238E27FC236}">
                <a16:creationId xmlns:a16="http://schemas.microsoft.com/office/drawing/2014/main" id="{B0097ACB-9B5E-9560-1027-4DB913ECC04E}"/>
              </a:ext>
            </a:extLst>
          </p:cNvPr>
          <p:cNvSpPr>
            <a:spLocks noGrp="1"/>
          </p:cNvSpPr>
          <p:nvPr>
            <p:ph type="body" sz="quarter" idx="43"/>
          </p:nvPr>
        </p:nvSpPr>
        <p:spPr>
          <a:xfrm>
            <a:off x="3219280" y="1639751"/>
            <a:ext cx="2751214" cy="235526"/>
          </a:xfrm>
        </p:spPr>
        <p:txBody>
          <a:bodyPr/>
          <a:lstStyle/>
          <a:p>
            <a:r>
              <a:rPr lang="en-US" sz="1800" b="1" dirty="0"/>
              <a:t>Internal Approvals</a:t>
            </a:r>
          </a:p>
        </p:txBody>
      </p:sp>
      <p:sp>
        <p:nvSpPr>
          <p:cNvPr id="5" name="Text Placeholder 4">
            <a:extLst>
              <a:ext uri="{FF2B5EF4-FFF2-40B4-BE49-F238E27FC236}">
                <a16:creationId xmlns:a16="http://schemas.microsoft.com/office/drawing/2014/main" id="{7E7B1CF4-C4A0-390B-0769-204F998D2637}"/>
              </a:ext>
            </a:extLst>
          </p:cNvPr>
          <p:cNvSpPr>
            <a:spLocks noGrp="1"/>
          </p:cNvSpPr>
          <p:nvPr>
            <p:ph type="body" sz="quarter" idx="44"/>
          </p:nvPr>
        </p:nvSpPr>
        <p:spPr>
          <a:xfrm>
            <a:off x="3134668" y="2352838"/>
            <a:ext cx="2751214" cy="3562997"/>
          </a:xfrm>
        </p:spPr>
        <p:txBody>
          <a:bodyPr/>
          <a:lstStyle/>
          <a:p>
            <a:pPr marL="0" indent="0">
              <a:buNone/>
            </a:pPr>
            <a:r>
              <a:rPr lang="en-US" sz="1800" dirty="0"/>
              <a:t>Graduate Dean</a:t>
            </a:r>
            <a:r>
              <a:rPr lang="en-US" sz="1800" dirty="0">
                <a:solidFill>
                  <a:schemeClr val="tx1"/>
                </a:solidFill>
              </a:rPr>
              <a:t>*</a:t>
            </a:r>
          </a:p>
          <a:p>
            <a:pPr marL="0" indent="0">
              <a:buNone/>
            </a:pPr>
            <a:r>
              <a:rPr lang="en-US" sz="1700" dirty="0"/>
              <a:t>Academic Planning and Program Development</a:t>
            </a:r>
          </a:p>
          <a:p>
            <a:pPr marL="0" indent="0">
              <a:buNone/>
            </a:pPr>
            <a:r>
              <a:rPr lang="en-US" sz="1700" dirty="0"/>
              <a:t>University Curriculum Committee</a:t>
            </a:r>
          </a:p>
          <a:p>
            <a:pPr marL="0" indent="0">
              <a:buNone/>
            </a:pPr>
            <a:r>
              <a:rPr lang="en-US" sz="1700" dirty="0"/>
              <a:t>Office of the Provost</a:t>
            </a:r>
          </a:p>
        </p:txBody>
      </p:sp>
      <p:sp>
        <p:nvSpPr>
          <p:cNvPr id="6" name="Text Placeholder 5">
            <a:extLst>
              <a:ext uri="{FF2B5EF4-FFF2-40B4-BE49-F238E27FC236}">
                <a16:creationId xmlns:a16="http://schemas.microsoft.com/office/drawing/2014/main" id="{AD38FA52-54C6-2411-4C04-9ECFA4CB0AAD}"/>
              </a:ext>
            </a:extLst>
          </p:cNvPr>
          <p:cNvSpPr>
            <a:spLocks noGrp="1"/>
          </p:cNvSpPr>
          <p:nvPr>
            <p:ph type="body" sz="quarter" idx="45"/>
          </p:nvPr>
        </p:nvSpPr>
        <p:spPr>
          <a:xfrm>
            <a:off x="6105916" y="1639751"/>
            <a:ext cx="2751214" cy="235526"/>
          </a:xfrm>
        </p:spPr>
        <p:txBody>
          <a:bodyPr/>
          <a:lstStyle/>
          <a:p>
            <a:r>
              <a:rPr lang="en-US" sz="1800" b="1" dirty="0"/>
              <a:t>External Approvals</a:t>
            </a:r>
          </a:p>
        </p:txBody>
      </p:sp>
      <p:sp>
        <p:nvSpPr>
          <p:cNvPr id="7" name="Text Placeholder 6">
            <a:extLst>
              <a:ext uri="{FF2B5EF4-FFF2-40B4-BE49-F238E27FC236}">
                <a16:creationId xmlns:a16="http://schemas.microsoft.com/office/drawing/2014/main" id="{26C0E701-2B76-4056-E009-04488382F55A}"/>
              </a:ext>
            </a:extLst>
          </p:cNvPr>
          <p:cNvSpPr>
            <a:spLocks noGrp="1"/>
          </p:cNvSpPr>
          <p:nvPr>
            <p:ph type="body" sz="quarter" idx="46"/>
          </p:nvPr>
        </p:nvSpPr>
        <p:spPr>
          <a:xfrm>
            <a:off x="6063609" y="2349879"/>
            <a:ext cx="2751214" cy="3562997"/>
          </a:xfrm>
        </p:spPr>
        <p:txBody>
          <a:bodyPr/>
          <a:lstStyle/>
          <a:p>
            <a:pPr marL="0" indent="0">
              <a:buNone/>
            </a:pPr>
            <a:r>
              <a:rPr lang="en-US" sz="1700" dirty="0"/>
              <a:t>Texas State University System</a:t>
            </a:r>
          </a:p>
          <a:p>
            <a:pPr marL="0" indent="0">
              <a:buNone/>
            </a:pPr>
            <a:r>
              <a:rPr lang="en-US" sz="1700" dirty="0"/>
              <a:t>The Texas Higher Education Coordinating Board </a:t>
            </a:r>
          </a:p>
        </p:txBody>
      </p:sp>
      <p:sp>
        <p:nvSpPr>
          <p:cNvPr id="8" name="Text Placeholder 7">
            <a:extLst>
              <a:ext uri="{FF2B5EF4-FFF2-40B4-BE49-F238E27FC236}">
                <a16:creationId xmlns:a16="http://schemas.microsoft.com/office/drawing/2014/main" id="{CEB86A25-36A8-22F0-CFA3-A5FC2464B904}"/>
              </a:ext>
            </a:extLst>
          </p:cNvPr>
          <p:cNvSpPr>
            <a:spLocks noGrp="1"/>
          </p:cNvSpPr>
          <p:nvPr>
            <p:ph type="body" sz="quarter" idx="47"/>
          </p:nvPr>
        </p:nvSpPr>
        <p:spPr>
          <a:xfrm>
            <a:off x="8992551" y="1639751"/>
            <a:ext cx="2751214" cy="235526"/>
          </a:xfrm>
        </p:spPr>
        <p:txBody>
          <a:bodyPr/>
          <a:lstStyle/>
          <a:p>
            <a:r>
              <a:rPr lang="en-US" sz="1800" b="1" dirty="0"/>
              <a:t>Catalog Implementation</a:t>
            </a:r>
          </a:p>
        </p:txBody>
      </p:sp>
      <p:sp>
        <p:nvSpPr>
          <p:cNvPr id="9" name="Text Placeholder 8">
            <a:extLst>
              <a:ext uri="{FF2B5EF4-FFF2-40B4-BE49-F238E27FC236}">
                <a16:creationId xmlns:a16="http://schemas.microsoft.com/office/drawing/2014/main" id="{DA59B174-F085-AAE1-C1BA-F73B37800B28}"/>
              </a:ext>
            </a:extLst>
          </p:cNvPr>
          <p:cNvSpPr>
            <a:spLocks noGrp="1"/>
          </p:cNvSpPr>
          <p:nvPr>
            <p:ph type="body" sz="quarter" idx="48"/>
          </p:nvPr>
        </p:nvSpPr>
        <p:spPr>
          <a:xfrm>
            <a:off x="8992550" y="2353880"/>
            <a:ext cx="2751214" cy="3562997"/>
          </a:xfrm>
        </p:spPr>
        <p:txBody>
          <a:bodyPr/>
          <a:lstStyle/>
          <a:p>
            <a:pPr marL="0" indent="0">
              <a:buNone/>
            </a:pPr>
            <a:r>
              <a:rPr lang="en-US" sz="1700" dirty="0"/>
              <a:t>Built and implemented into the Catalog Cycle that was approved.</a:t>
            </a:r>
          </a:p>
        </p:txBody>
      </p:sp>
      <p:sp>
        <p:nvSpPr>
          <p:cNvPr id="10" name="Title 9">
            <a:extLst>
              <a:ext uri="{FF2B5EF4-FFF2-40B4-BE49-F238E27FC236}">
                <a16:creationId xmlns:a16="http://schemas.microsoft.com/office/drawing/2014/main" id="{B324D7A3-5CB9-D737-5F39-652A4ECBC213}"/>
              </a:ext>
            </a:extLst>
          </p:cNvPr>
          <p:cNvSpPr>
            <a:spLocks noGrp="1"/>
          </p:cNvSpPr>
          <p:nvPr>
            <p:ph type="title"/>
          </p:nvPr>
        </p:nvSpPr>
        <p:spPr>
          <a:xfrm>
            <a:off x="332645" y="1015259"/>
            <a:ext cx="11495550" cy="476027"/>
          </a:xfrm>
        </p:spPr>
        <p:txBody>
          <a:bodyPr>
            <a:noAutofit/>
          </a:bodyPr>
          <a:lstStyle/>
          <a:p>
            <a:r>
              <a:rPr lang="en-US" sz="3500" dirty="0"/>
              <a:t>Curriculum Review – Certificate</a:t>
            </a:r>
          </a:p>
        </p:txBody>
      </p:sp>
      <p:sp>
        <p:nvSpPr>
          <p:cNvPr id="11" name="Text Placeholder 10">
            <a:extLst>
              <a:ext uri="{FF2B5EF4-FFF2-40B4-BE49-F238E27FC236}">
                <a16:creationId xmlns:a16="http://schemas.microsoft.com/office/drawing/2014/main" id="{28649F14-9EB6-509B-B735-2404A6CBEC66}"/>
              </a:ext>
            </a:extLst>
          </p:cNvPr>
          <p:cNvSpPr>
            <a:spLocks noGrp="1"/>
          </p:cNvSpPr>
          <p:nvPr>
            <p:ph type="body" sz="quarter" idx="41"/>
          </p:nvPr>
        </p:nvSpPr>
        <p:spPr>
          <a:xfrm>
            <a:off x="336785" y="525185"/>
            <a:ext cx="11406979" cy="223474"/>
          </a:xfrm>
        </p:spPr>
        <p:txBody>
          <a:bodyPr/>
          <a:lstStyle/>
          <a:p>
            <a:r>
              <a:rPr lang="en-US" sz="1350" dirty="0"/>
              <a:t>Addition, Changes, Deletions</a:t>
            </a:r>
          </a:p>
        </p:txBody>
      </p:sp>
      <p:grpSp>
        <p:nvGrpSpPr>
          <p:cNvPr id="13" name="Group 12">
            <a:extLst>
              <a:ext uri="{FF2B5EF4-FFF2-40B4-BE49-F238E27FC236}">
                <a16:creationId xmlns:a16="http://schemas.microsoft.com/office/drawing/2014/main" id="{2808E915-D63D-CCE3-95B3-0913976945BF}"/>
              </a:ext>
            </a:extLst>
          </p:cNvPr>
          <p:cNvGrpSpPr/>
          <p:nvPr/>
        </p:nvGrpSpPr>
        <p:grpSpPr>
          <a:xfrm>
            <a:off x="2941614" y="5385664"/>
            <a:ext cx="331081" cy="387302"/>
            <a:chOff x="1721445" y="2515682"/>
            <a:chExt cx="331081" cy="387302"/>
          </a:xfrm>
          <a:solidFill>
            <a:srgbClr val="BAA596"/>
          </a:solidFill>
        </p:grpSpPr>
        <p:sp>
          <p:nvSpPr>
            <p:cNvPr id="14" name="Arrow: Right 13">
              <a:extLst>
                <a:ext uri="{FF2B5EF4-FFF2-40B4-BE49-F238E27FC236}">
                  <a16:creationId xmlns:a16="http://schemas.microsoft.com/office/drawing/2014/main" id="{ECD2A9E2-26B7-90EC-6813-9EA796AADC11}"/>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6" name="Arrow: Right 4">
              <a:extLst>
                <a:ext uri="{FF2B5EF4-FFF2-40B4-BE49-F238E27FC236}">
                  <a16:creationId xmlns:a16="http://schemas.microsoft.com/office/drawing/2014/main" id="{44A7D36A-47D9-E4C7-86FB-D9616FA435C1}"/>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18" name="Rectangle: Rounded Corners 17">
            <a:extLst>
              <a:ext uri="{FF2B5EF4-FFF2-40B4-BE49-F238E27FC236}">
                <a16:creationId xmlns:a16="http://schemas.microsoft.com/office/drawing/2014/main" id="{7C86521B-9F91-A098-EB8B-CB008D11994A}"/>
              </a:ext>
            </a:extLst>
          </p:cNvPr>
          <p:cNvSpPr>
            <a:spLocks/>
          </p:cNvSpPr>
          <p:nvPr/>
        </p:nvSpPr>
        <p:spPr>
          <a:xfrm>
            <a:off x="466398" y="4952531"/>
            <a:ext cx="2309971" cy="1297118"/>
          </a:xfrm>
          <a:prstGeom prst="roundRect">
            <a:avLst>
              <a:gd name="adj" fmla="val 10000"/>
            </a:avLst>
          </a:prstGeom>
          <a:solidFill>
            <a:srgbClr val="59888F"/>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nvGrpSpPr>
          <p:cNvPr id="23" name="Group 22">
            <a:extLst>
              <a:ext uri="{FF2B5EF4-FFF2-40B4-BE49-F238E27FC236}">
                <a16:creationId xmlns:a16="http://schemas.microsoft.com/office/drawing/2014/main" id="{D89A7017-791B-5C6C-7BE6-816EF31B65DB}"/>
              </a:ext>
            </a:extLst>
          </p:cNvPr>
          <p:cNvGrpSpPr/>
          <p:nvPr/>
        </p:nvGrpSpPr>
        <p:grpSpPr>
          <a:xfrm>
            <a:off x="8714884" y="5364073"/>
            <a:ext cx="331081" cy="387302"/>
            <a:chOff x="1721445" y="2515682"/>
            <a:chExt cx="331081" cy="387302"/>
          </a:xfrm>
          <a:solidFill>
            <a:srgbClr val="BAA596"/>
          </a:solidFill>
        </p:grpSpPr>
        <p:sp>
          <p:nvSpPr>
            <p:cNvPr id="24" name="Arrow: Right 23">
              <a:extLst>
                <a:ext uri="{FF2B5EF4-FFF2-40B4-BE49-F238E27FC236}">
                  <a16:creationId xmlns:a16="http://schemas.microsoft.com/office/drawing/2014/main" id="{E3AB04FE-B08C-C25B-D5C6-845461DBBBBD}"/>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5" name="Arrow: Right 4">
              <a:extLst>
                <a:ext uri="{FF2B5EF4-FFF2-40B4-BE49-F238E27FC236}">
                  <a16:creationId xmlns:a16="http://schemas.microsoft.com/office/drawing/2014/main" id="{B974600A-65B2-8658-7F4F-22E0829FCE69}"/>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27" name="Rectangle: Rounded Corners 26">
            <a:extLst>
              <a:ext uri="{FF2B5EF4-FFF2-40B4-BE49-F238E27FC236}">
                <a16:creationId xmlns:a16="http://schemas.microsoft.com/office/drawing/2014/main" id="{21E55440-DB6C-4C8E-FE08-F9AA5A5B407E}"/>
              </a:ext>
            </a:extLst>
          </p:cNvPr>
          <p:cNvSpPr>
            <a:spLocks/>
          </p:cNvSpPr>
          <p:nvPr/>
        </p:nvSpPr>
        <p:spPr>
          <a:xfrm>
            <a:off x="6239672" y="4942369"/>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0" name="Rectangle: Rounded Corners 29">
            <a:extLst>
              <a:ext uri="{FF2B5EF4-FFF2-40B4-BE49-F238E27FC236}">
                <a16:creationId xmlns:a16="http://schemas.microsoft.com/office/drawing/2014/main" id="{E6B0E383-7AC6-F8FA-33A9-D24EB679367C}"/>
              </a:ext>
            </a:extLst>
          </p:cNvPr>
          <p:cNvSpPr>
            <a:spLocks/>
          </p:cNvSpPr>
          <p:nvPr/>
        </p:nvSpPr>
        <p:spPr>
          <a:xfrm>
            <a:off x="9211206" y="4935910"/>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nvGrpSpPr>
          <p:cNvPr id="32" name="Group 31">
            <a:extLst>
              <a:ext uri="{FF2B5EF4-FFF2-40B4-BE49-F238E27FC236}">
                <a16:creationId xmlns:a16="http://schemas.microsoft.com/office/drawing/2014/main" id="{88C3CB7B-8D1E-383E-D331-413B7E001634}"/>
              </a:ext>
            </a:extLst>
          </p:cNvPr>
          <p:cNvGrpSpPr/>
          <p:nvPr/>
        </p:nvGrpSpPr>
        <p:grpSpPr>
          <a:xfrm>
            <a:off x="5828248" y="5418869"/>
            <a:ext cx="331081" cy="387302"/>
            <a:chOff x="1721445" y="2515682"/>
            <a:chExt cx="331081" cy="387302"/>
          </a:xfrm>
          <a:solidFill>
            <a:srgbClr val="BAA596"/>
          </a:solidFill>
        </p:grpSpPr>
        <p:sp>
          <p:nvSpPr>
            <p:cNvPr id="33" name="Arrow: Right 32">
              <a:extLst>
                <a:ext uri="{FF2B5EF4-FFF2-40B4-BE49-F238E27FC236}">
                  <a16:creationId xmlns:a16="http://schemas.microsoft.com/office/drawing/2014/main" id="{3D553F00-FD00-E325-5742-C1F8D5BC57B0}"/>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4" name="Arrow: Right 4">
              <a:extLst>
                <a:ext uri="{FF2B5EF4-FFF2-40B4-BE49-F238E27FC236}">
                  <a16:creationId xmlns:a16="http://schemas.microsoft.com/office/drawing/2014/main" id="{1E86397E-0896-0194-92EB-B6D995C663D1}"/>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36" name="Rectangle: Rounded Corners 35">
            <a:extLst>
              <a:ext uri="{FF2B5EF4-FFF2-40B4-BE49-F238E27FC236}">
                <a16:creationId xmlns:a16="http://schemas.microsoft.com/office/drawing/2014/main" id="{50F942B8-DC79-FCFD-F516-308D836DB9CC}"/>
              </a:ext>
            </a:extLst>
          </p:cNvPr>
          <p:cNvSpPr>
            <a:spLocks/>
          </p:cNvSpPr>
          <p:nvPr/>
        </p:nvSpPr>
        <p:spPr>
          <a:xfrm>
            <a:off x="3356440" y="4935910"/>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43" name="TextBox 42">
            <a:extLst>
              <a:ext uri="{FF2B5EF4-FFF2-40B4-BE49-F238E27FC236}">
                <a16:creationId xmlns:a16="http://schemas.microsoft.com/office/drawing/2014/main" id="{6FF27C09-3C07-37B2-8F7B-CF814BB394D5}"/>
              </a:ext>
            </a:extLst>
          </p:cNvPr>
          <p:cNvSpPr txBox="1"/>
          <p:nvPr/>
        </p:nvSpPr>
        <p:spPr>
          <a:xfrm>
            <a:off x="3634934" y="5257865"/>
            <a:ext cx="1763795" cy="553998"/>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2 months</a:t>
            </a:r>
          </a:p>
        </p:txBody>
      </p:sp>
      <p:sp>
        <p:nvSpPr>
          <p:cNvPr id="44" name="TextBox 43">
            <a:extLst>
              <a:ext uri="{FF2B5EF4-FFF2-40B4-BE49-F238E27FC236}">
                <a16:creationId xmlns:a16="http://schemas.microsoft.com/office/drawing/2014/main" id="{A848DB6C-020E-D2D2-D1A6-E943C5B6790F}"/>
              </a:ext>
            </a:extLst>
          </p:cNvPr>
          <p:cNvSpPr txBox="1"/>
          <p:nvPr/>
        </p:nvSpPr>
        <p:spPr>
          <a:xfrm>
            <a:off x="6565814" y="5071483"/>
            <a:ext cx="1763795" cy="1015663"/>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2-6 months</a:t>
            </a:r>
          </a:p>
        </p:txBody>
      </p:sp>
      <p:sp>
        <p:nvSpPr>
          <p:cNvPr id="45" name="TextBox 44">
            <a:extLst>
              <a:ext uri="{FF2B5EF4-FFF2-40B4-BE49-F238E27FC236}">
                <a16:creationId xmlns:a16="http://schemas.microsoft.com/office/drawing/2014/main" id="{2BBB01AC-B4F9-7BBB-DD55-3BB9962145CB}"/>
              </a:ext>
            </a:extLst>
          </p:cNvPr>
          <p:cNvSpPr txBox="1">
            <a:spLocks/>
          </p:cNvSpPr>
          <p:nvPr/>
        </p:nvSpPr>
        <p:spPr>
          <a:xfrm>
            <a:off x="9357127" y="5202511"/>
            <a:ext cx="2018128" cy="707886"/>
          </a:xfrm>
          <a:prstGeom prst="rect">
            <a:avLst/>
          </a:prstGeom>
          <a:noFill/>
        </p:spPr>
        <p:txBody>
          <a:bodyPr wrap="square" rtlCol="0">
            <a:spAutoFit/>
          </a:bodyPr>
          <a:lstStyle/>
          <a:p>
            <a:pPr algn="ctr"/>
            <a:r>
              <a:rPr lang="en-US" sz="2000" dirty="0">
                <a:solidFill>
                  <a:schemeClr val="bg1"/>
                </a:solidFill>
                <a:latin typeface="Arial" panose="020B0604020202020204" pitchFamily="34" charset="0"/>
                <a:cs typeface="Arial" panose="020B0604020202020204" pitchFamily="34" charset="0"/>
              </a:rPr>
              <a:t>Based on </a:t>
            </a:r>
          </a:p>
          <a:p>
            <a:pPr algn="ctr"/>
            <a:r>
              <a:rPr lang="en-US" sz="2000" dirty="0">
                <a:solidFill>
                  <a:schemeClr val="bg1"/>
                </a:solidFill>
                <a:latin typeface="Arial" panose="020B0604020202020204" pitchFamily="34" charset="0"/>
                <a:cs typeface="Arial" panose="020B0604020202020204" pitchFamily="34" charset="0"/>
              </a:rPr>
              <a:t>approved date</a:t>
            </a:r>
          </a:p>
        </p:txBody>
      </p:sp>
      <p:sp>
        <p:nvSpPr>
          <p:cNvPr id="46" name="Footer Placeholder 14">
            <a:extLst>
              <a:ext uri="{FF2B5EF4-FFF2-40B4-BE49-F238E27FC236}">
                <a16:creationId xmlns:a16="http://schemas.microsoft.com/office/drawing/2014/main" id="{D02B3E17-1C66-3858-A9ED-17DD67833D89}"/>
              </a:ext>
            </a:extLst>
          </p:cNvPr>
          <p:cNvSpPr>
            <a:spLocks noGrp="1"/>
          </p:cNvSpPr>
          <p:nvPr>
            <p:ph type="ftr" sz="quarter" idx="3"/>
          </p:nvPr>
        </p:nvSpPr>
        <p:spPr>
          <a:xfrm>
            <a:off x="228335" y="6499767"/>
            <a:ext cx="8352794" cy="277530"/>
          </a:xfrm>
        </p:spPr>
        <p:txBody>
          <a:bodyPr/>
          <a:lstStyle/>
          <a:p>
            <a:r>
              <a:rPr lang="en-US" sz="1600" dirty="0"/>
              <a:t>* Only Graduate Certificates undergo Graduate Dean review and approval</a:t>
            </a:r>
          </a:p>
        </p:txBody>
      </p:sp>
      <p:sp>
        <p:nvSpPr>
          <p:cNvPr id="15" name="TextBox 14">
            <a:extLst>
              <a:ext uri="{FF2B5EF4-FFF2-40B4-BE49-F238E27FC236}">
                <a16:creationId xmlns:a16="http://schemas.microsoft.com/office/drawing/2014/main" id="{81FBBA60-469D-1956-8971-7B0007C51999}"/>
              </a:ext>
            </a:extLst>
          </p:cNvPr>
          <p:cNvSpPr txBox="1"/>
          <p:nvPr/>
        </p:nvSpPr>
        <p:spPr>
          <a:xfrm>
            <a:off x="620924" y="5136844"/>
            <a:ext cx="2053008" cy="923330"/>
          </a:xfrm>
          <a:prstGeom prst="rect">
            <a:avLst/>
          </a:prstGeom>
          <a:noFill/>
        </p:spPr>
        <p:txBody>
          <a:bodyPr wrap="square" rtlCol="0">
            <a:spAutoFit/>
          </a:bodyPr>
          <a:lstStyle/>
          <a:p>
            <a:r>
              <a:rPr lang="en-US" dirty="0">
                <a:solidFill>
                  <a:schemeClr val="bg1"/>
                </a:solidFill>
              </a:rPr>
              <a:t>Varies based on Department and/or College</a:t>
            </a:r>
          </a:p>
        </p:txBody>
      </p:sp>
    </p:spTree>
    <p:extLst>
      <p:ext uri="{BB962C8B-B14F-4D97-AF65-F5344CB8AC3E}">
        <p14:creationId xmlns:p14="http://schemas.microsoft.com/office/powerpoint/2010/main" val="6149962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1B0F4-40B1-CBE8-925D-B392F4967FF6}"/>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D4431048-5219-28EF-4A3C-882BCCAE2B1D}"/>
              </a:ext>
            </a:extLst>
          </p:cNvPr>
          <p:cNvPicPr>
            <a:picLocks noChangeAspect="1"/>
          </p:cNvPicPr>
          <p:nvPr/>
        </p:nvPicPr>
        <p:blipFill>
          <a:blip r:embed="rId2"/>
          <a:stretch>
            <a:fillRect/>
          </a:stretch>
        </p:blipFill>
        <p:spPr>
          <a:xfrm>
            <a:off x="356497" y="1756764"/>
            <a:ext cx="11502858" cy="219873"/>
          </a:xfrm>
          <a:prstGeom prst="rect">
            <a:avLst/>
          </a:prstGeom>
        </p:spPr>
      </p:pic>
      <p:pic>
        <p:nvPicPr>
          <p:cNvPr id="19" name="Picture 18">
            <a:extLst>
              <a:ext uri="{FF2B5EF4-FFF2-40B4-BE49-F238E27FC236}">
                <a16:creationId xmlns:a16="http://schemas.microsoft.com/office/drawing/2014/main" id="{C97B111E-C7A1-7EE2-A681-BE583F40D6B1}"/>
              </a:ext>
            </a:extLst>
          </p:cNvPr>
          <p:cNvPicPr>
            <a:picLocks noChangeAspect="1"/>
          </p:cNvPicPr>
          <p:nvPr/>
        </p:nvPicPr>
        <p:blipFill>
          <a:blip r:embed="rId3"/>
          <a:stretch>
            <a:fillRect/>
          </a:stretch>
        </p:blipFill>
        <p:spPr>
          <a:xfrm>
            <a:off x="348493" y="1281775"/>
            <a:ext cx="11463854" cy="352209"/>
          </a:xfrm>
          <a:prstGeom prst="rect">
            <a:avLst/>
          </a:prstGeom>
        </p:spPr>
      </p:pic>
      <p:sp>
        <p:nvSpPr>
          <p:cNvPr id="47" name="Rectangle 46">
            <a:extLst>
              <a:ext uri="{FF2B5EF4-FFF2-40B4-BE49-F238E27FC236}">
                <a16:creationId xmlns:a16="http://schemas.microsoft.com/office/drawing/2014/main" id="{AF362947-CF95-CB81-B1F3-35E9EDD41BFF}"/>
              </a:ext>
            </a:extLst>
          </p:cNvPr>
          <p:cNvSpPr/>
          <p:nvPr/>
        </p:nvSpPr>
        <p:spPr>
          <a:xfrm>
            <a:off x="0" y="6411906"/>
            <a:ext cx="12192000" cy="457355"/>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B90889F8-787E-DFA4-BABC-73208C9C1A1C}"/>
              </a:ext>
            </a:extLst>
          </p:cNvPr>
          <p:cNvSpPr>
            <a:spLocks noGrp="1"/>
          </p:cNvSpPr>
          <p:nvPr>
            <p:ph type="body" sz="quarter" idx="14"/>
          </p:nvPr>
        </p:nvSpPr>
        <p:spPr>
          <a:xfrm>
            <a:off x="332645" y="1639751"/>
            <a:ext cx="2751214" cy="235526"/>
          </a:xfrm>
        </p:spPr>
        <p:txBody>
          <a:bodyPr/>
          <a:lstStyle/>
          <a:p>
            <a:r>
              <a:rPr lang="en-US" sz="1800" b="1" dirty="0"/>
              <a:t>Department &amp; College Approvals</a:t>
            </a:r>
          </a:p>
        </p:txBody>
      </p:sp>
      <p:sp>
        <p:nvSpPr>
          <p:cNvPr id="3" name="Text Placeholder 2">
            <a:extLst>
              <a:ext uri="{FF2B5EF4-FFF2-40B4-BE49-F238E27FC236}">
                <a16:creationId xmlns:a16="http://schemas.microsoft.com/office/drawing/2014/main" id="{EA11DABD-9D95-4EBE-CB5B-4DCF45305746}"/>
              </a:ext>
            </a:extLst>
          </p:cNvPr>
          <p:cNvSpPr>
            <a:spLocks noGrp="1"/>
          </p:cNvSpPr>
          <p:nvPr>
            <p:ph type="body" sz="quarter" idx="15"/>
          </p:nvPr>
        </p:nvSpPr>
        <p:spPr>
          <a:xfrm>
            <a:off x="392510" y="2355622"/>
            <a:ext cx="2751214" cy="2491451"/>
          </a:xfrm>
        </p:spPr>
        <p:txBody>
          <a:bodyPr/>
          <a:lstStyle/>
          <a:p>
            <a:pPr marL="0" indent="0">
              <a:buNone/>
            </a:pPr>
            <a:r>
              <a:rPr lang="en-US" sz="1700" dirty="0"/>
              <a:t>Proposer(s)</a:t>
            </a:r>
          </a:p>
          <a:p>
            <a:pPr marL="0" indent="0">
              <a:buNone/>
            </a:pPr>
            <a:r>
              <a:rPr lang="en-US" sz="1700" dirty="0"/>
              <a:t>Department Curriculum Committee</a:t>
            </a:r>
          </a:p>
          <a:p>
            <a:pPr marL="0" indent="0">
              <a:buNone/>
            </a:pPr>
            <a:r>
              <a:rPr lang="en-US" sz="1700" dirty="0"/>
              <a:t>Department Chair</a:t>
            </a:r>
          </a:p>
          <a:p>
            <a:pPr marL="0" indent="0">
              <a:buNone/>
            </a:pPr>
            <a:r>
              <a:rPr lang="en-US" sz="1700" dirty="0"/>
              <a:t>College Curriculum Committee</a:t>
            </a:r>
          </a:p>
          <a:p>
            <a:pPr marL="0" indent="0">
              <a:buNone/>
            </a:pPr>
            <a:r>
              <a:rPr lang="en-US" sz="1700" dirty="0"/>
              <a:t>Academic Dean</a:t>
            </a:r>
          </a:p>
        </p:txBody>
      </p:sp>
      <p:sp>
        <p:nvSpPr>
          <p:cNvPr id="4" name="Text Placeholder 3">
            <a:extLst>
              <a:ext uri="{FF2B5EF4-FFF2-40B4-BE49-F238E27FC236}">
                <a16:creationId xmlns:a16="http://schemas.microsoft.com/office/drawing/2014/main" id="{32F32351-5B2C-AC1B-ED1C-FACE02906446}"/>
              </a:ext>
            </a:extLst>
          </p:cNvPr>
          <p:cNvSpPr>
            <a:spLocks noGrp="1"/>
          </p:cNvSpPr>
          <p:nvPr>
            <p:ph type="body" sz="quarter" idx="43"/>
          </p:nvPr>
        </p:nvSpPr>
        <p:spPr>
          <a:xfrm>
            <a:off x="3219280" y="1639751"/>
            <a:ext cx="2751214" cy="235526"/>
          </a:xfrm>
        </p:spPr>
        <p:txBody>
          <a:bodyPr/>
          <a:lstStyle/>
          <a:p>
            <a:r>
              <a:rPr lang="en-US" sz="1800" b="1" dirty="0"/>
              <a:t>Internal Approvals</a:t>
            </a:r>
          </a:p>
        </p:txBody>
      </p:sp>
      <p:sp>
        <p:nvSpPr>
          <p:cNvPr id="5" name="Text Placeholder 4">
            <a:extLst>
              <a:ext uri="{FF2B5EF4-FFF2-40B4-BE49-F238E27FC236}">
                <a16:creationId xmlns:a16="http://schemas.microsoft.com/office/drawing/2014/main" id="{B4FC865E-FF44-C240-DC47-4BD04355C887}"/>
              </a:ext>
            </a:extLst>
          </p:cNvPr>
          <p:cNvSpPr>
            <a:spLocks noGrp="1"/>
          </p:cNvSpPr>
          <p:nvPr>
            <p:ph type="body" sz="quarter" idx="44"/>
          </p:nvPr>
        </p:nvSpPr>
        <p:spPr>
          <a:xfrm>
            <a:off x="3134668" y="2352838"/>
            <a:ext cx="2751214" cy="3562997"/>
          </a:xfrm>
        </p:spPr>
        <p:txBody>
          <a:bodyPr/>
          <a:lstStyle/>
          <a:p>
            <a:pPr marL="0" indent="0">
              <a:buNone/>
            </a:pPr>
            <a:r>
              <a:rPr lang="en-US" sz="1700" dirty="0"/>
              <a:t>Academic Planning and Program Development</a:t>
            </a:r>
          </a:p>
          <a:p>
            <a:pPr marL="0" indent="0">
              <a:buNone/>
            </a:pPr>
            <a:r>
              <a:rPr lang="en-US" sz="1700" dirty="0"/>
              <a:t>University Curriculum Committee</a:t>
            </a:r>
          </a:p>
          <a:p>
            <a:pPr marL="0" indent="0">
              <a:buNone/>
            </a:pPr>
            <a:r>
              <a:rPr lang="en-US" sz="1700" dirty="0"/>
              <a:t>Office of the Provost (Notification)</a:t>
            </a:r>
          </a:p>
        </p:txBody>
      </p:sp>
      <p:sp>
        <p:nvSpPr>
          <p:cNvPr id="6" name="Text Placeholder 5">
            <a:extLst>
              <a:ext uri="{FF2B5EF4-FFF2-40B4-BE49-F238E27FC236}">
                <a16:creationId xmlns:a16="http://schemas.microsoft.com/office/drawing/2014/main" id="{F5985A98-52D0-EED2-CB05-6EA2BDF17F5D}"/>
              </a:ext>
            </a:extLst>
          </p:cNvPr>
          <p:cNvSpPr>
            <a:spLocks noGrp="1"/>
          </p:cNvSpPr>
          <p:nvPr>
            <p:ph type="body" sz="quarter" idx="45"/>
          </p:nvPr>
        </p:nvSpPr>
        <p:spPr>
          <a:xfrm>
            <a:off x="6105916" y="1639751"/>
            <a:ext cx="2751214" cy="235526"/>
          </a:xfrm>
        </p:spPr>
        <p:txBody>
          <a:bodyPr/>
          <a:lstStyle/>
          <a:p>
            <a:r>
              <a:rPr lang="en-US" sz="1800" b="1" dirty="0"/>
              <a:t>Registrar’s Office*</a:t>
            </a:r>
          </a:p>
        </p:txBody>
      </p:sp>
      <p:sp>
        <p:nvSpPr>
          <p:cNvPr id="7" name="Text Placeholder 6">
            <a:extLst>
              <a:ext uri="{FF2B5EF4-FFF2-40B4-BE49-F238E27FC236}">
                <a16:creationId xmlns:a16="http://schemas.microsoft.com/office/drawing/2014/main" id="{D41E93E9-327F-1295-F188-DB5C8E280842}"/>
              </a:ext>
            </a:extLst>
          </p:cNvPr>
          <p:cNvSpPr>
            <a:spLocks noGrp="1"/>
          </p:cNvSpPr>
          <p:nvPr>
            <p:ph type="body" sz="quarter" idx="46"/>
          </p:nvPr>
        </p:nvSpPr>
        <p:spPr>
          <a:xfrm>
            <a:off x="6063609" y="2349879"/>
            <a:ext cx="2751214" cy="3562997"/>
          </a:xfrm>
        </p:spPr>
        <p:txBody>
          <a:bodyPr/>
          <a:lstStyle/>
          <a:p>
            <a:pPr marL="0" indent="0">
              <a:buNone/>
            </a:pPr>
            <a:r>
              <a:rPr lang="en-US" sz="1700" dirty="0"/>
              <a:t>Associated New Course Additions: Built and implemented in the term it was approved</a:t>
            </a:r>
          </a:p>
        </p:txBody>
      </p:sp>
      <p:sp>
        <p:nvSpPr>
          <p:cNvPr id="8" name="Text Placeholder 7">
            <a:extLst>
              <a:ext uri="{FF2B5EF4-FFF2-40B4-BE49-F238E27FC236}">
                <a16:creationId xmlns:a16="http://schemas.microsoft.com/office/drawing/2014/main" id="{B791FBA0-F13D-F704-DB7C-D8A6E2E92A28}"/>
              </a:ext>
            </a:extLst>
          </p:cNvPr>
          <p:cNvSpPr>
            <a:spLocks noGrp="1"/>
          </p:cNvSpPr>
          <p:nvPr>
            <p:ph type="body" sz="quarter" idx="47"/>
          </p:nvPr>
        </p:nvSpPr>
        <p:spPr>
          <a:xfrm>
            <a:off x="8992551" y="1639751"/>
            <a:ext cx="2751214" cy="235526"/>
          </a:xfrm>
        </p:spPr>
        <p:txBody>
          <a:bodyPr/>
          <a:lstStyle/>
          <a:p>
            <a:r>
              <a:rPr lang="en-US" sz="1800" b="1" dirty="0"/>
              <a:t>Catalog Implementation</a:t>
            </a:r>
          </a:p>
        </p:txBody>
      </p:sp>
      <p:sp>
        <p:nvSpPr>
          <p:cNvPr id="9" name="Text Placeholder 8">
            <a:extLst>
              <a:ext uri="{FF2B5EF4-FFF2-40B4-BE49-F238E27FC236}">
                <a16:creationId xmlns:a16="http://schemas.microsoft.com/office/drawing/2014/main" id="{723379BD-3BDB-62FD-DD4A-A2734D597AAD}"/>
              </a:ext>
            </a:extLst>
          </p:cNvPr>
          <p:cNvSpPr>
            <a:spLocks noGrp="1"/>
          </p:cNvSpPr>
          <p:nvPr>
            <p:ph type="body" sz="quarter" idx="48"/>
          </p:nvPr>
        </p:nvSpPr>
        <p:spPr>
          <a:xfrm>
            <a:off x="8992550" y="2353880"/>
            <a:ext cx="2751214" cy="3562997"/>
          </a:xfrm>
        </p:spPr>
        <p:txBody>
          <a:bodyPr/>
          <a:lstStyle/>
          <a:p>
            <a:pPr marL="0" indent="0">
              <a:buNone/>
            </a:pPr>
            <a:r>
              <a:rPr lang="en-US" sz="1700" dirty="0"/>
              <a:t>Built and implemented into the Catalog Term/Cycle that was approved.</a:t>
            </a:r>
          </a:p>
        </p:txBody>
      </p:sp>
      <p:sp>
        <p:nvSpPr>
          <p:cNvPr id="10" name="Title 9">
            <a:extLst>
              <a:ext uri="{FF2B5EF4-FFF2-40B4-BE49-F238E27FC236}">
                <a16:creationId xmlns:a16="http://schemas.microsoft.com/office/drawing/2014/main" id="{A40320AD-DCE9-3308-4AA9-595D247DFC97}"/>
              </a:ext>
            </a:extLst>
          </p:cNvPr>
          <p:cNvSpPr>
            <a:spLocks noGrp="1"/>
          </p:cNvSpPr>
          <p:nvPr>
            <p:ph type="title"/>
          </p:nvPr>
        </p:nvSpPr>
        <p:spPr>
          <a:xfrm>
            <a:off x="332645" y="1015259"/>
            <a:ext cx="11495550" cy="476027"/>
          </a:xfrm>
        </p:spPr>
        <p:txBody>
          <a:bodyPr>
            <a:noAutofit/>
          </a:bodyPr>
          <a:lstStyle/>
          <a:p>
            <a:r>
              <a:rPr lang="en-US" sz="3500" dirty="0"/>
              <a:t>Curriculum Review – Minors </a:t>
            </a:r>
          </a:p>
        </p:txBody>
      </p:sp>
      <p:sp>
        <p:nvSpPr>
          <p:cNvPr id="11" name="Text Placeholder 10">
            <a:extLst>
              <a:ext uri="{FF2B5EF4-FFF2-40B4-BE49-F238E27FC236}">
                <a16:creationId xmlns:a16="http://schemas.microsoft.com/office/drawing/2014/main" id="{75696DEC-7907-BFD4-3B46-352D76E3FC17}"/>
              </a:ext>
            </a:extLst>
          </p:cNvPr>
          <p:cNvSpPr>
            <a:spLocks noGrp="1"/>
          </p:cNvSpPr>
          <p:nvPr>
            <p:ph type="body" sz="quarter" idx="41"/>
          </p:nvPr>
        </p:nvSpPr>
        <p:spPr>
          <a:xfrm>
            <a:off x="336785" y="525185"/>
            <a:ext cx="11406979" cy="223474"/>
          </a:xfrm>
        </p:spPr>
        <p:txBody>
          <a:bodyPr/>
          <a:lstStyle/>
          <a:p>
            <a:r>
              <a:rPr lang="en-US" sz="1350" dirty="0"/>
              <a:t>Additions, Changes, &amp; Deletions </a:t>
            </a:r>
          </a:p>
        </p:txBody>
      </p:sp>
      <p:grpSp>
        <p:nvGrpSpPr>
          <p:cNvPr id="13" name="Group 12">
            <a:extLst>
              <a:ext uri="{FF2B5EF4-FFF2-40B4-BE49-F238E27FC236}">
                <a16:creationId xmlns:a16="http://schemas.microsoft.com/office/drawing/2014/main" id="{3F91CDCB-4083-297F-1E5C-B8E9B2D3727C}"/>
              </a:ext>
            </a:extLst>
          </p:cNvPr>
          <p:cNvGrpSpPr/>
          <p:nvPr/>
        </p:nvGrpSpPr>
        <p:grpSpPr>
          <a:xfrm>
            <a:off x="2941614" y="5385664"/>
            <a:ext cx="331081" cy="387302"/>
            <a:chOff x="1721445" y="2515682"/>
            <a:chExt cx="331081" cy="387302"/>
          </a:xfrm>
          <a:solidFill>
            <a:srgbClr val="BAA596"/>
          </a:solidFill>
        </p:grpSpPr>
        <p:sp>
          <p:nvSpPr>
            <p:cNvPr id="14" name="Arrow: Right 13">
              <a:extLst>
                <a:ext uri="{FF2B5EF4-FFF2-40B4-BE49-F238E27FC236}">
                  <a16:creationId xmlns:a16="http://schemas.microsoft.com/office/drawing/2014/main" id="{87D7EA6F-D944-AB95-F4EA-E2E009A829E6}"/>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6" name="Arrow: Right 4">
              <a:extLst>
                <a:ext uri="{FF2B5EF4-FFF2-40B4-BE49-F238E27FC236}">
                  <a16:creationId xmlns:a16="http://schemas.microsoft.com/office/drawing/2014/main" id="{42C8223D-5A8F-8128-06A3-2D7DF427DD02}"/>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18" name="Rectangle: Rounded Corners 17">
            <a:extLst>
              <a:ext uri="{FF2B5EF4-FFF2-40B4-BE49-F238E27FC236}">
                <a16:creationId xmlns:a16="http://schemas.microsoft.com/office/drawing/2014/main" id="{077A3A80-1F13-A96E-C8B1-01167973B3DF}"/>
              </a:ext>
            </a:extLst>
          </p:cNvPr>
          <p:cNvSpPr>
            <a:spLocks/>
          </p:cNvSpPr>
          <p:nvPr/>
        </p:nvSpPr>
        <p:spPr>
          <a:xfrm>
            <a:off x="466398" y="4952531"/>
            <a:ext cx="2309971" cy="1297118"/>
          </a:xfrm>
          <a:prstGeom prst="roundRect">
            <a:avLst>
              <a:gd name="adj" fmla="val 10000"/>
            </a:avLst>
          </a:prstGeom>
          <a:solidFill>
            <a:srgbClr val="59888F"/>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nvGrpSpPr>
          <p:cNvPr id="23" name="Group 22">
            <a:extLst>
              <a:ext uri="{FF2B5EF4-FFF2-40B4-BE49-F238E27FC236}">
                <a16:creationId xmlns:a16="http://schemas.microsoft.com/office/drawing/2014/main" id="{FD0F1E26-0000-1BB9-7E09-23277477D67F}"/>
              </a:ext>
            </a:extLst>
          </p:cNvPr>
          <p:cNvGrpSpPr/>
          <p:nvPr/>
        </p:nvGrpSpPr>
        <p:grpSpPr>
          <a:xfrm>
            <a:off x="8714884" y="5364073"/>
            <a:ext cx="331081" cy="387302"/>
            <a:chOff x="1721445" y="2515682"/>
            <a:chExt cx="331081" cy="387302"/>
          </a:xfrm>
          <a:solidFill>
            <a:srgbClr val="BAA596"/>
          </a:solidFill>
        </p:grpSpPr>
        <p:sp>
          <p:nvSpPr>
            <p:cNvPr id="24" name="Arrow: Right 23">
              <a:extLst>
                <a:ext uri="{FF2B5EF4-FFF2-40B4-BE49-F238E27FC236}">
                  <a16:creationId xmlns:a16="http://schemas.microsoft.com/office/drawing/2014/main" id="{809DB653-C142-8004-1797-3AAB2F1F9CE1}"/>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5" name="Arrow: Right 4">
              <a:extLst>
                <a:ext uri="{FF2B5EF4-FFF2-40B4-BE49-F238E27FC236}">
                  <a16:creationId xmlns:a16="http://schemas.microsoft.com/office/drawing/2014/main" id="{778BB860-5D07-3481-C221-9DE330FE6B42}"/>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27" name="Rectangle: Rounded Corners 26">
            <a:extLst>
              <a:ext uri="{FF2B5EF4-FFF2-40B4-BE49-F238E27FC236}">
                <a16:creationId xmlns:a16="http://schemas.microsoft.com/office/drawing/2014/main" id="{F6D8259F-A223-4818-88DF-493551B9960E}"/>
              </a:ext>
            </a:extLst>
          </p:cNvPr>
          <p:cNvSpPr>
            <a:spLocks/>
          </p:cNvSpPr>
          <p:nvPr/>
        </p:nvSpPr>
        <p:spPr>
          <a:xfrm>
            <a:off x="6239672" y="4942369"/>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0" name="Rectangle: Rounded Corners 29">
            <a:extLst>
              <a:ext uri="{FF2B5EF4-FFF2-40B4-BE49-F238E27FC236}">
                <a16:creationId xmlns:a16="http://schemas.microsoft.com/office/drawing/2014/main" id="{5FA5A923-9BF2-D65B-15BE-A32AF8ED8A11}"/>
              </a:ext>
            </a:extLst>
          </p:cNvPr>
          <p:cNvSpPr>
            <a:spLocks/>
          </p:cNvSpPr>
          <p:nvPr/>
        </p:nvSpPr>
        <p:spPr>
          <a:xfrm>
            <a:off x="9211206" y="4935910"/>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nvGrpSpPr>
          <p:cNvPr id="32" name="Group 31">
            <a:extLst>
              <a:ext uri="{FF2B5EF4-FFF2-40B4-BE49-F238E27FC236}">
                <a16:creationId xmlns:a16="http://schemas.microsoft.com/office/drawing/2014/main" id="{E55C296D-286C-BEA0-CDE1-13FEAE208C89}"/>
              </a:ext>
            </a:extLst>
          </p:cNvPr>
          <p:cNvGrpSpPr/>
          <p:nvPr/>
        </p:nvGrpSpPr>
        <p:grpSpPr>
          <a:xfrm>
            <a:off x="5828248" y="5418869"/>
            <a:ext cx="331081" cy="387302"/>
            <a:chOff x="1721445" y="2515682"/>
            <a:chExt cx="331081" cy="387302"/>
          </a:xfrm>
          <a:solidFill>
            <a:srgbClr val="BAA596"/>
          </a:solidFill>
        </p:grpSpPr>
        <p:sp>
          <p:nvSpPr>
            <p:cNvPr id="33" name="Arrow: Right 32">
              <a:extLst>
                <a:ext uri="{FF2B5EF4-FFF2-40B4-BE49-F238E27FC236}">
                  <a16:creationId xmlns:a16="http://schemas.microsoft.com/office/drawing/2014/main" id="{DBB2FA02-C499-7091-E81E-EE1B9CBE14AC}"/>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4" name="Arrow: Right 4">
              <a:extLst>
                <a:ext uri="{FF2B5EF4-FFF2-40B4-BE49-F238E27FC236}">
                  <a16:creationId xmlns:a16="http://schemas.microsoft.com/office/drawing/2014/main" id="{131BB1B1-9EC5-18AB-04FE-9A9F523B9C38}"/>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36" name="Rectangle: Rounded Corners 35">
            <a:extLst>
              <a:ext uri="{FF2B5EF4-FFF2-40B4-BE49-F238E27FC236}">
                <a16:creationId xmlns:a16="http://schemas.microsoft.com/office/drawing/2014/main" id="{BEC4F836-0A8A-5235-6B8F-F911E8B320DD}"/>
              </a:ext>
            </a:extLst>
          </p:cNvPr>
          <p:cNvSpPr>
            <a:spLocks/>
          </p:cNvSpPr>
          <p:nvPr/>
        </p:nvSpPr>
        <p:spPr>
          <a:xfrm>
            <a:off x="3356440" y="4935910"/>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43" name="TextBox 42">
            <a:extLst>
              <a:ext uri="{FF2B5EF4-FFF2-40B4-BE49-F238E27FC236}">
                <a16:creationId xmlns:a16="http://schemas.microsoft.com/office/drawing/2014/main" id="{D1F44A26-1909-DE6E-0592-725299C21F5C}"/>
              </a:ext>
            </a:extLst>
          </p:cNvPr>
          <p:cNvSpPr txBox="1"/>
          <p:nvPr/>
        </p:nvSpPr>
        <p:spPr>
          <a:xfrm>
            <a:off x="3634934" y="5257865"/>
            <a:ext cx="1763795" cy="553998"/>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2 months</a:t>
            </a:r>
          </a:p>
        </p:txBody>
      </p:sp>
      <p:sp>
        <p:nvSpPr>
          <p:cNvPr id="44" name="TextBox 43">
            <a:extLst>
              <a:ext uri="{FF2B5EF4-FFF2-40B4-BE49-F238E27FC236}">
                <a16:creationId xmlns:a16="http://schemas.microsoft.com/office/drawing/2014/main" id="{A1DFB073-9CB3-1955-A1AC-382479843DD8}"/>
              </a:ext>
            </a:extLst>
          </p:cNvPr>
          <p:cNvSpPr txBox="1"/>
          <p:nvPr/>
        </p:nvSpPr>
        <p:spPr>
          <a:xfrm>
            <a:off x="6547445" y="5261439"/>
            <a:ext cx="1763795" cy="553998"/>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2 months</a:t>
            </a:r>
          </a:p>
        </p:txBody>
      </p:sp>
      <p:sp>
        <p:nvSpPr>
          <p:cNvPr id="45" name="TextBox 44">
            <a:extLst>
              <a:ext uri="{FF2B5EF4-FFF2-40B4-BE49-F238E27FC236}">
                <a16:creationId xmlns:a16="http://schemas.microsoft.com/office/drawing/2014/main" id="{53E09FC3-3F39-77DA-F887-45346931E97C}"/>
              </a:ext>
            </a:extLst>
          </p:cNvPr>
          <p:cNvSpPr txBox="1">
            <a:spLocks/>
          </p:cNvSpPr>
          <p:nvPr/>
        </p:nvSpPr>
        <p:spPr>
          <a:xfrm>
            <a:off x="9357127" y="5202511"/>
            <a:ext cx="2018128" cy="707886"/>
          </a:xfrm>
          <a:prstGeom prst="rect">
            <a:avLst/>
          </a:prstGeom>
          <a:noFill/>
        </p:spPr>
        <p:txBody>
          <a:bodyPr wrap="square" rtlCol="0">
            <a:spAutoFit/>
          </a:bodyPr>
          <a:lstStyle/>
          <a:p>
            <a:pPr algn="ctr"/>
            <a:r>
              <a:rPr lang="en-US" sz="2000" dirty="0">
                <a:solidFill>
                  <a:schemeClr val="bg1"/>
                </a:solidFill>
                <a:latin typeface="Arial" panose="020B0604020202020204" pitchFamily="34" charset="0"/>
                <a:cs typeface="Arial" panose="020B0604020202020204" pitchFamily="34" charset="0"/>
              </a:rPr>
              <a:t>Based on </a:t>
            </a:r>
          </a:p>
          <a:p>
            <a:pPr algn="ctr"/>
            <a:r>
              <a:rPr lang="en-US" sz="2000" dirty="0">
                <a:solidFill>
                  <a:schemeClr val="bg1"/>
                </a:solidFill>
                <a:latin typeface="Arial" panose="020B0604020202020204" pitchFamily="34" charset="0"/>
                <a:cs typeface="Arial" panose="020B0604020202020204" pitchFamily="34" charset="0"/>
              </a:rPr>
              <a:t>approved date</a:t>
            </a:r>
          </a:p>
        </p:txBody>
      </p:sp>
      <p:sp>
        <p:nvSpPr>
          <p:cNvPr id="46" name="Footer Placeholder 14">
            <a:extLst>
              <a:ext uri="{FF2B5EF4-FFF2-40B4-BE49-F238E27FC236}">
                <a16:creationId xmlns:a16="http://schemas.microsoft.com/office/drawing/2014/main" id="{EAFA9721-3C3F-4B6B-9A1F-64CE8D6EF78D}"/>
              </a:ext>
            </a:extLst>
          </p:cNvPr>
          <p:cNvSpPr>
            <a:spLocks noGrp="1"/>
          </p:cNvSpPr>
          <p:nvPr>
            <p:ph type="ftr" sz="quarter" idx="3"/>
          </p:nvPr>
        </p:nvSpPr>
        <p:spPr>
          <a:xfrm>
            <a:off x="228335" y="6499767"/>
            <a:ext cx="8352794" cy="277530"/>
          </a:xfrm>
        </p:spPr>
        <p:txBody>
          <a:bodyPr/>
          <a:lstStyle/>
          <a:p>
            <a:r>
              <a:rPr lang="en-US" sz="1600" dirty="0"/>
              <a:t>* Timeline is based on a normal submission month; not an influx of curriculum items</a:t>
            </a:r>
          </a:p>
        </p:txBody>
      </p:sp>
      <p:sp>
        <p:nvSpPr>
          <p:cNvPr id="15" name="TextBox 14">
            <a:extLst>
              <a:ext uri="{FF2B5EF4-FFF2-40B4-BE49-F238E27FC236}">
                <a16:creationId xmlns:a16="http://schemas.microsoft.com/office/drawing/2014/main" id="{4B57DCFF-E622-56A3-72FC-F797B6B891D2}"/>
              </a:ext>
            </a:extLst>
          </p:cNvPr>
          <p:cNvSpPr txBox="1"/>
          <p:nvPr/>
        </p:nvSpPr>
        <p:spPr>
          <a:xfrm>
            <a:off x="620924" y="5139425"/>
            <a:ext cx="2053008" cy="923330"/>
          </a:xfrm>
          <a:prstGeom prst="rect">
            <a:avLst/>
          </a:prstGeom>
          <a:noFill/>
        </p:spPr>
        <p:txBody>
          <a:bodyPr wrap="square" rtlCol="0">
            <a:spAutoFit/>
          </a:bodyPr>
          <a:lstStyle/>
          <a:p>
            <a:r>
              <a:rPr lang="en-US" dirty="0">
                <a:solidFill>
                  <a:schemeClr val="bg1"/>
                </a:solidFill>
              </a:rPr>
              <a:t>Varies based on Department and/or College</a:t>
            </a:r>
          </a:p>
        </p:txBody>
      </p:sp>
    </p:spTree>
    <p:extLst>
      <p:ext uri="{BB962C8B-B14F-4D97-AF65-F5344CB8AC3E}">
        <p14:creationId xmlns:p14="http://schemas.microsoft.com/office/powerpoint/2010/main" val="9264455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ED6B5-363D-5EE0-567E-278ED56DBE08}"/>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619DDCE3-5C4C-DFB2-5796-361814A04758}"/>
              </a:ext>
            </a:extLst>
          </p:cNvPr>
          <p:cNvPicPr>
            <a:picLocks noChangeAspect="1"/>
          </p:cNvPicPr>
          <p:nvPr/>
        </p:nvPicPr>
        <p:blipFill>
          <a:blip r:embed="rId2"/>
          <a:stretch>
            <a:fillRect/>
          </a:stretch>
        </p:blipFill>
        <p:spPr>
          <a:xfrm>
            <a:off x="356497" y="1756764"/>
            <a:ext cx="11502858" cy="219873"/>
          </a:xfrm>
          <a:prstGeom prst="rect">
            <a:avLst/>
          </a:prstGeom>
        </p:spPr>
      </p:pic>
      <p:pic>
        <p:nvPicPr>
          <p:cNvPr id="19" name="Picture 18">
            <a:extLst>
              <a:ext uri="{FF2B5EF4-FFF2-40B4-BE49-F238E27FC236}">
                <a16:creationId xmlns:a16="http://schemas.microsoft.com/office/drawing/2014/main" id="{C92AC5A3-D18E-D53B-0FBA-E4AB6ABAAA29}"/>
              </a:ext>
            </a:extLst>
          </p:cNvPr>
          <p:cNvPicPr>
            <a:picLocks noChangeAspect="1"/>
          </p:cNvPicPr>
          <p:nvPr/>
        </p:nvPicPr>
        <p:blipFill>
          <a:blip r:embed="rId3"/>
          <a:stretch>
            <a:fillRect/>
          </a:stretch>
        </p:blipFill>
        <p:spPr>
          <a:xfrm>
            <a:off x="348493" y="1281775"/>
            <a:ext cx="11463854" cy="352209"/>
          </a:xfrm>
          <a:prstGeom prst="rect">
            <a:avLst/>
          </a:prstGeom>
        </p:spPr>
      </p:pic>
      <p:sp>
        <p:nvSpPr>
          <p:cNvPr id="2" name="Text Placeholder 1">
            <a:extLst>
              <a:ext uri="{FF2B5EF4-FFF2-40B4-BE49-F238E27FC236}">
                <a16:creationId xmlns:a16="http://schemas.microsoft.com/office/drawing/2014/main" id="{8278689C-F287-FB77-899A-8AFC27E987EA}"/>
              </a:ext>
            </a:extLst>
          </p:cNvPr>
          <p:cNvSpPr>
            <a:spLocks noGrp="1"/>
          </p:cNvSpPr>
          <p:nvPr>
            <p:ph type="body" sz="quarter" idx="14"/>
          </p:nvPr>
        </p:nvSpPr>
        <p:spPr>
          <a:xfrm>
            <a:off x="332645" y="1639751"/>
            <a:ext cx="2751214" cy="235526"/>
          </a:xfrm>
        </p:spPr>
        <p:txBody>
          <a:bodyPr/>
          <a:lstStyle/>
          <a:p>
            <a:r>
              <a:rPr lang="en-US" sz="1800" b="1" dirty="0"/>
              <a:t>Department &amp; College Approvals</a:t>
            </a:r>
          </a:p>
        </p:txBody>
      </p:sp>
      <p:sp>
        <p:nvSpPr>
          <p:cNvPr id="3" name="Text Placeholder 2">
            <a:extLst>
              <a:ext uri="{FF2B5EF4-FFF2-40B4-BE49-F238E27FC236}">
                <a16:creationId xmlns:a16="http://schemas.microsoft.com/office/drawing/2014/main" id="{23D6AC47-F53B-7E66-8138-A2C2B3F7D7FF}"/>
              </a:ext>
            </a:extLst>
          </p:cNvPr>
          <p:cNvSpPr>
            <a:spLocks noGrp="1"/>
          </p:cNvSpPr>
          <p:nvPr>
            <p:ph type="body" sz="quarter" idx="15"/>
          </p:nvPr>
        </p:nvSpPr>
        <p:spPr>
          <a:xfrm>
            <a:off x="392510" y="2355622"/>
            <a:ext cx="2751214" cy="2491451"/>
          </a:xfrm>
        </p:spPr>
        <p:txBody>
          <a:bodyPr/>
          <a:lstStyle/>
          <a:p>
            <a:pPr marL="0" indent="0">
              <a:buNone/>
            </a:pPr>
            <a:r>
              <a:rPr lang="en-US" sz="1600" dirty="0"/>
              <a:t>Proposer(s)</a:t>
            </a:r>
          </a:p>
          <a:p>
            <a:pPr marL="0" indent="0">
              <a:buNone/>
            </a:pPr>
            <a:r>
              <a:rPr lang="en-US" sz="1600" dirty="0"/>
              <a:t>Department Curriculum Committee</a:t>
            </a:r>
          </a:p>
          <a:p>
            <a:pPr marL="0" indent="0">
              <a:buNone/>
            </a:pPr>
            <a:r>
              <a:rPr lang="en-US" sz="1600" dirty="0"/>
              <a:t>Department Chair</a:t>
            </a:r>
          </a:p>
          <a:p>
            <a:pPr marL="0" indent="0">
              <a:buNone/>
            </a:pPr>
            <a:r>
              <a:rPr lang="en-US" sz="1600" dirty="0"/>
              <a:t>College Curriculum Committee</a:t>
            </a:r>
          </a:p>
          <a:p>
            <a:pPr marL="0" indent="0">
              <a:buNone/>
            </a:pPr>
            <a:r>
              <a:rPr lang="en-US" sz="1600" dirty="0"/>
              <a:t>Academic Dean</a:t>
            </a:r>
          </a:p>
        </p:txBody>
      </p:sp>
      <p:sp>
        <p:nvSpPr>
          <p:cNvPr id="4" name="Text Placeholder 3">
            <a:extLst>
              <a:ext uri="{FF2B5EF4-FFF2-40B4-BE49-F238E27FC236}">
                <a16:creationId xmlns:a16="http://schemas.microsoft.com/office/drawing/2014/main" id="{95216228-D545-A3CB-A171-07441655D3C9}"/>
              </a:ext>
            </a:extLst>
          </p:cNvPr>
          <p:cNvSpPr>
            <a:spLocks noGrp="1"/>
          </p:cNvSpPr>
          <p:nvPr>
            <p:ph type="body" sz="quarter" idx="43"/>
          </p:nvPr>
        </p:nvSpPr>
        <p:spPr>
          <a:xfrm>
            <a:off x="3219280" y="1639751"/>
            <a:ext cx="2751214" cy="235526"/>
          </a:xfrm>
        </p:spPr>
        <p:txBody>
          <a:bodyPr/>
          <a:lstStyle/>
          <a:p>
            <a:r>
              <a:rPr lang="en-US" sz="1800" b="1" dirty="0"/>
              <a:t>Internal Approvals</a:t>
            </a:r>
          </a:p>
        </p:txBody>
      </p:sp>
      <p:sp>
        <p:nvSpPr>
          <p:cNvPr id="5" name="Text Placeholder 4">
            <a:extLst>
              <a:ext uri="{FF2B5EF4-FFF2-40B4-BE49-F238E27FC236}">
                <a16:creationId xmlns:a16="http://schemas.microsoft.com/office/drawing/2014/main" id="{88AB28C8-62C0-2BD9-2A51-412758A89049}"/>
              </a:ext>
            </a:extLst>
          </p:cNvPr>
          <p:cNvSpPr>
            <a:spLocks noGrp="1"/>
          </p:cNvSpPr>
          <p:nvPr>
            <p:ph type="body" sz="quarter" idx="44"/>
          </p:nvPr>
        </p:nvSpPr>
        <p:spPr>
          <a:xfrm>
            <a:off x="3188227" y="2353880"/>
            <a:ext cx="2751214" cy="3562997"/>
          </a:xfrm>
        </p:spPr>
        <p:txBody>
          <a:bodyPr/>
          <a:lstStyle/>
          <a:p>
            <a:pPr marL="0" indent="0">
              <a:buNone/>
            </a:pPr>
            <a:r>
              <a:rPr lang="en-US" sz="1600" dirty="0"/>
              <a:t>Graduate Dean</a:t>
            </a:r>
            <a:r>
              <a:rPr lang="en-US" sz="1600" dirty="0">
                <a:solidFill>
                  <a:schemeClr val="tx1"/>
                </a:solidFill>
              </a:rPr>
              <a:t>*</a:t>
            </a:r>
          </a:p>
          <a:p>
            <a:pPr marL="0" indent="0">
              <a:buNone/>
            </a:pPr>
            <a:r>
              <a:rPr lang="en-US" sz="1600" dirty="0"/>
              <a:t>Program Analytics </a:t>
            </a:r>
          </a:p>
          <a:p>
            <a:pPr marL="0" indent="0">
              <a:buNone/>
            </a:pPr>
            <a:r>
              <a:rPr lang="en-US" sz="1600" dirty="0"/>
              <a:t>Academic Planning and Program Development</a:t>
            </a:r>
          </a:p>
          <a:p>
            <a:pPr marL="0" indent="0">
              <a:buNone/>
            </a:pPr>
            <a:r>
              <a:rPr lang="en-US" sz="1600" dirty="0"/>
              <a:t>University Curriculum Committee</a:t>
            </a:r>
          </a:p>
          <a:p>
            <a:pPr marL="0" indent="0">
              <a:buNone/>
            </a:pPr>
            <a:r>
              <a:rPr lang="en-US" sz="1600" dirty="0"/>
              <a:t>Office of Budget and Planning</a:t>
            </a:r>
          </a:p>
          <a:p>
            <a:pPr marL="0" indent="0">
              <a:buNone/>
            </a:pPr>
            <a:r>
              <a:rPr lang="en-US" sz="1600" dirty="0"/>
              <a:t>Office of the Provost</a:t>
            </a:r>
          </a:p>
          <a:p>
            <a:pPr marL="0" indent="0">
              <a:buNone/>
            </a:pPr>
            <a:r>
              <a:rPr lang="en-US" sz="1600" dirty="0"/>
              <a:t> </a:t>
            </a:r>
          </a:p>
        </p:txBody>
      </p:sp>
      <p:sp>
        <p:nvSpPr>
          <p:cNvPr id="6" name="Text Placeholder 5">
            <a:extLst>
              <a:ext uri="{FF2B5EF4-FFF2-40B4-BE49-F238E27FC236}">
                <a16:creationId xmlns:a16="http://schemas.microsoft.com/office/drawing/2014/main" id="{CE5AB689-2A18-9945-CB00-E072465C2F86}"/>
              </a:ext>
            </a:extLst>
          </p:cNvPr>
          <p:cNvSpPr>
            <a:spLocks noGrp="1"/>
          </p:cNvSpPr>
          <p:nvPr>
            <p:ph type="body" sz="quarter" idx="45"/>
          </p:nvPr>
        </p:nvSpPr>
        <p:spPr>
          <a:xfrm>
            <a:off x="6105916" y="1639751"/>
            <a:ext cx="2751214" cy="235526"/>
          </a:xfrm>
        </p:spPr>
        <p:txBody>
          <a:bodyPr/>
          <a:lstStyle/>
          <a:p>
            <a:r>
              <a:rPr lang="en-US" sz="1800" b="1" dirty="0"/>
              <a:t>External Approvals</a:t>
            </a:r>
          </a:p>
        </p:txBody>
      </p:sp>
      <p:sp>
        <p:nvSpPr>
          <p:cNvPr id="7" name="Text Placeholder 6">
            <a:extLst>
              <a:ext uri="{FF2B5EF4-FFF2-40B4-BE49-F238E27FC236}">
                <a16:creationId xmlns:a16="http://schemas.microsoft.com/office/drawing/2014/main" id="{F340510F-4065-DA7C-A454-5551DC3EAC2B}"/>
              </a:ext>
            </a:extLst>
          </p:cNvPr>
          <p:cNvSpPr>
            <a:spLocks noGrp="1"/>
          </p:cNvSpPr>
          <p:nvPr>
            <p:ph type="body" sz="quarter" idx="46"/>
          </p:nvPr>
        </p:nvSpPr>
        <p:spPr>
          <a:xfrm>
            <a:off x="6063609" y="2349879"/>
            <a:ext cx="2751214" cy="3562997"/>
          </a:xfrm>
        </p:spPr>
        <p:txBody>
          <a:bodyPr/>
          <a:lstStyle/>
          <a:p>
            <a:pPr marL="0" indent="0">
              <a:buNone/>
            </a:pPr>
            <a:r>
              <a:rPr lang="en-US" sz="1600" dirty="0"/>
              <a:t>Texas State University System</a:t>
            </a:r>
          </a:p>
          <a:p>
            <a:pPr marL="0" indent="0">
              <a:buNone/>
            </a:pPr>
            <a:r>
              <a:rPr lang="en-US" sz="1600" dirty="0"/>
              <a:t>The Texas Higher Education Coordinating Board </a:t>
            </a:r>
          </a:p>
          <a:p>
            <a:pPr>
              <a:buFont typeface="Arial" panose="020B0604020202020204" pitchFamily="34" charset="0"/>
              <a:buChar char="•"/>
            </a:pPr>
            <a:r>
              <a:rPr lang="en-US" sz="1600" dirty="0"/>
              <a:t>30-day commenting period </a:t>
            </a:r>
          </a:p>
          <a:p>
            <a:pPr marL="0" indent="0">
              <a:buNone/>
            </a:pPr>
            <a:endParaRPr lang="en-US" sz="1600" dirty="0"/>
          </a:p>
        </p:txBody>
      </p:sp>
      <p:sp>
        <p:nvSpPr>
          <p:cNvPr id="8" name="Text Placeholder 7">
            <a:extLst>
              <a:ext uri="{FF2B5EF4-FFF2-40B4-BE49-F238E27FC236}">
                <a16:creationId xmlns:a16="http://schemas.microsoft.com/office/drawing/2014/main" id="{C85594C3-B4D7-4258-0222-0BB7CACDDA19}"/>
              </a:ext>
            </a:extLst>
          </p:cNvPr>
          <p:cNvSpPr>
            <a:spLocks noGrp="1"/>
          </p:cNvSpPr>
          <p:nvPr>
            <p:ph type="body" sz="quarter" idx="47"/>
          </p:nvPr>
        </p:nvSpPr>
        <p:spPr>
          <a:xfrm>
            <a:off x="8992551" y="1639751"/>
            <a:ext cx="2751214" cy="235526"/>
          </a:xfrm>
        </p:spPr>
        <p:txBody>
          <a:bodyPr/>
          <a:lstStyle/>
          <a:p>
            <a:r>
              <a:rPr lang="en-US" sz="1800" b="1" dirty="0"/>
              <a:t>Catalog Implementation</a:t>
            </a:r>
          </a:p>
        </p:txBody>
      </p:sp>
      <p:sp>
        <p:nvSpPr>
          <p:cNvPr id="9" name="Text Placeholder 8">
            <a:extLst>
              <a:ext uri="{FF2B5EF4-FFF2-40B4-BE49-F238E27FC236}">
                <a16:creationId xmlns:a16="http://schemas.microsoft.com/office/drawing/2014/main" id="{2974CCD4-DED4-D9D7-459A-A42B82C1A22B}"/>
              </a:ext>
            </a:extLst>
          </p:cNvPr>
          <p:cNvSpPr>
            <a:spLocks noGrp="1"/>
          </p:cNvSpPr>
          <p:nvPr>
            <p:ph type="body" sz="quarter" idx="48"/>
          </p:nvPr>
        </p:nvSpPr>
        <p:spPr>
          <a:xfrm>
            <a:off x="8992550" y="2353880"/>
            <a:ext cx="2751214" cy="3562997"/>
          </a:xfrm>
        </p:spPr>
        <p:txBody>
          <a:bodyPr/>
          <a:lstStyle/>
          <a:p>
            <a:pPr marL="0" indent="0">
              <a:buNone/>
            </a:pPr>
            <a:r>
              <a:rPr lang="en-US" sz="1600" dirty="0"/>
              <a:t>Built and implemented into the Catalog Cycle that was approved.</a:t>
            </a:r>
          </a:p>
        </p:txBody>
      </p:sp>
      <p:sp>
        <p:nvSpPr>
          <p:cNvPr id="10" name="Title 9">
            <a:extLst>
              <a:ext uri="{FF2B5EF4-FFF2-40B4-BE49-F238E27FC236}">
                <a16:creationId xmlns:a16="http://schemas.microsoft.com/office/drawing/2014/main" id="{5CE081AA-BCF4-6336-DA7A-1B6F857A082A}"/>
              </a:ext>
            </a:extLst>
          </p:cNvPr>
          <p:cNvSpPr>
            <a:spLocks noGrp="1"/>
          </p:cNvSpPr>
          <p:nvPr>
            <p:ph type="title"/>
          </p:nvPr>
        </p:nvSpPr>
        <p:spPr>
          <a:xfrm>
            <a:off x="332645" y="1015259"/>
            <a:ext cx="11495550" cy="476027"/>
          </a:xfrm>
        </p:spPr>
        <p:txBody>
          <a:bodyPr>
            <a:noAutofit/>
          </a:bodyPr>
          <a:lstStyle/>
          <a:p>
            <a:r>
              <a:rPr lang="en-US" sz="3500" dirty="0"/>
              <a:t>Curriculum Review – New Degree Program (Less than 50%)</a:t>
            </a:r>
          </a:p>
        </p:txBody>
      </p:sp>
      <p:sp>
        <p:nvSpPr>
          <p:cNvPr id="11" name="Text Placeholder 10">
            <a:extLst>
              <a:ext uri="{FF2B5EF4-FFF2-40B4-BE49-F238E27FC236}">
                <a16:creationId xmlns:a16="http://schemas.microsoft.com/office/drawing/2014/main" id="{63B69FF1-15A9-389E-2567-0F4DE109C910}"/>
              </a:ext>
            </a:extLst>
          </p:cNvPr>
          <p:cNvSpPr>
            <a:spLocks noGrp="1"/>
          </p:cNvSpPr>
          <p:nvPr>
            <p:ph type="body" sz="quarter" idx="41"/>
          </p:nvPr>
        </p:nvSpPr>
        <p:spPr>
          <a:xfrm>
            <a:off x="336785" y="525185"/>
            <a:ext cx="11406979" cy="223474"/>
          </a:xfrm>
        </p:spPr>
        <p:txBody>
          <a:bodyPr/>
          <a:lstStyle/>
          <a:p>
            <a:r>
              <a:rPr lang="en-US" sz="1350" dirty="0"/>
              <a:t>Bachelor’s; Master’s</a:t>
            </a:r>
          </a:p>
        </p:txBody>
      </p:sp>
      <p:grpSp>
        <p:nvGrpSpPr>
          <p:cNvPr id="13" name="Group 12">
            <a:extLst>
              <a:ext uri="{FF2B5EF4-FFF2-40B4-BE49-F238E27FC236}">
                <a16:creationId xmlns:a16="http://schemas.microsoft.com/office/drawing/2014/main" id="{A9612A49-03A8-6987-13DE-730999A8955F}"/>
              </a:ext>
            </a:extLst>
          </p:cNvPr>
          <p:cNvGrpSpPr/>
          <p:nvPr/>
        </p:nvGrpSpPr>
        <p:grpSpPr>
          <a:xfrm>
            <a:off x="2804454" y="5845255"/>
            <a:ext cx="331081" cy="387302"/>
            <a:chOff x="1721445" y="2515682"/>
            <a:chExt cx="331081" cy="387302"/>
          </a:xfrm>
          <a:solidFill>
            <a:srgbClr val="BAA596"/>
          </a:solidFill>
        </p:grpSpPr>
        <p:sp>
          <p:nvSpPr>
            <p:cNvPr id="14" name="Arrow: Right 13">
              <a:extLst>
                <a:ext uri="{FF2B5EF4-FFF2-40B4-BE49-F238E27FC236}">
                  <a16:creationId xmlns:a16="http://schemas.microsoft.com/office/drawing/2014/main" id="{1D307E2E-71DE-8B07-D3A1-3FCAC9FFCD3A}"/>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6" name="Arrow: Right 4">
              <a:extLst>
                <a:ext uri="{FF2B5EF4-FFF2-40B4-BE49-F238E27FC236}">
                  <a16:creationId xmlns:a16="http://schemas.microsoft.com/office/drawing/2014/main" id="{8BEB506D-9FA7-8CA4-DDCC-24D6BCEAD291}"/>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18" name="Rectangle: Rounded Corners 17">
            <a:extLst>
              <a:ext uri="{FF2B5EF4-FFF2-40B4-BE49-F238E27FC236}">
                <a16:creationId xmlns:a16="http://schemas.microsoft.com/office/drawing/2014/main" id="{10D61C1F-8AF6-F723-D539-F0C975B25D52}"/>
              </a:ext>
            </a:extLst>
          </p:cNvPr>
          <p:cNvSpPr>
            <a:spLocks/>
          </p:cNvSpPr>
          <p:nvPr/>
        </p:nvSpPr>
        <p:spPr>
          <a:xfrm>
            <a:off x="329238" y="5412122"/>
            <a:ext cx="2309971" cy="1297118"/>
          </a:xfrm>
          <a:prstGeom prst="roundRect">
            <a:avLst>
              <a:gd name="adj" fmla="val 10000"/>
            </a:avLst>
          </a:prstGeom>
          <a:solidFill>
            <a:srgbClr val="59888F"/>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nvGrpSpPr>
          <p:cNvPr id="23" name="Group 22">
            <a:extLst>
              <a:ext uri="{FF2B5EF4-FFF2-40B4-BE49-F238E27FC236}">
                <a16:creationId xmlns:a16="http://schemas.microsoft.com/office/drawing/2014/main" id="{313E28C9-EB78-9124-09C2-88223D750318}"/>
              </a:ext>
            </a:extLst>
          </p:cNvPr>
          <p:cNvGrpSpPr/>
          <p:nvPr/>
        </p:nvGrpSpPr>
        <p:grpSpPr>
          <a:xfrm>
            <a:off x="8577724" y="5823664"/>
            <a:ext cx="331081" cy="387302"/>
            <a:chOff x="1721445" y="2515682"/>
            <a:chExt cx="331081" cy="387302"/>
          </a:xfrm>
          <a:solidFill>
            <a:srgbClr val="BAA596"/>
          </a:solidFill>
        </p:grpSpPr>
        <p:sp>
          <p:nvSpPr>
            <p:cNvPr id="24" name="Arrow: Right 23">
              <a:extLst>
                <a:ext uri="{FF2B5EF4-FFF2-40B4-BE49-F238E27FC236}">
                  <a16:creationId xmlns:a16="http://schemas.microsoft.com/office/drawing/2014/main" id="{432C6E85-554A-78CA-98F3-8968E19911D0}"/>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5" name="Arrow: Right 4">
              <a:extLst>
                <a:ext uri="{FF2B5EF4-FFF2-40B4-BE49-F238E27FC236}">
                  <a16:creationId xmlns:a16="http://schemas.microsoft.com/office/drawing/2014/main" id="{0C1F8384-B298-1E18-11D6-9B1DA2647648}"/>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27" name="Rectangle: Rounded Corners 26">
            <a:extLst>
              <a:ext uri="{FF2B5EF4-FFF2-40B4-BE49-F238E27FC236}">
                <a16:creationId xmlns:a16="http://schemas.microsoft.com/office/drawing/2014/main" id="{38330E0E-7FE9-0048-0FA5-F30123460FE4}"/>
              </a:ext>
            </a:extLst>
          </p:cNvPr>
          <p:cNvSpPr>
            <a:spLocks/>
          </p:cNvSpPr>
          <p:nvPr/>
        </p:nvSpPr>
        <p:spPr>
          <a:xfrm>
            <a:off x="6102512" y="5401960"/>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0" name="Rectangle: Rounded Corners 29">
            <a:extLst>
              <a:ext uri="{FF2B5EF4-FFF2-40B4-BE49-F238E27FC236}">
                <a16:creationId xmlns:a16="http://schemas.microsoft.com/office/drawing/2014/main" id="{7F823527-529F-E9E6-5BD9-D84BED3D533D}"/>
              </a:ext>
            </a:extLst>
          </p:cNvPr>
          <p:cNvSpPr>
            <a:spLocks/>
          </p:cNvSpPr>
          <p:nvPr/>
        </p:nvSpPr>
        <p:spPr>
          <a:xfrm>
            <a:off x="9074046" y="5395501"/>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nvGrpSpPr>
          <p:cNvPr id="32" name="Group 31">
            <a:extLst>
              <a:ext uri="{FF2B5EF4-FFF2-40B4-BE49-F238E27FC236}">
                <a16:creationId xmlns:a16="http://schemas.microsoft.com/office/drawing/2014/main" id="{D48F8525-85B3-6B76-851D-6D84BB9688E2}"/>
              </a:ext>
            </a:extLst>
          </p:cNvPr>
          <p:cNvGrpSpPr/>
          <p:nvPr/>
        </p:nvGrpSpPr>
        <p:grpSpPr>
          <a:xfrm>
            <a:off x="5691088" y="5878460"/>
            <a:ext cx="331081" cy="387302"/>
            <a:chOff x="1721445" y="2515682"/>
            <a:chExt cx="331081" cy="387302"/>
          </a:xfrm>
          <a:solidFill>
            <a:srgbClr val="BAA596"/>
          </a:solidFill>
        </p:grpSpPr>
        <p:sp>
          <p:nvSpPr>
            <p:cNvPr id="33" name="Arrow: Right 32">
              <a:extLst>
                <a:ext uri="{FF2B5EF4-FFF2-40B4-BE49-F238E27FC236}">
                  <a16:creationId xmlns:a16="http://schemas.microsoft.com/office/drawing/2014/main" id="{924F8F01-8EA9-4B17-24A3-51503A7D0EBC}"/>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4" name="Arrow: Right 4">
              <a:extLst>
                <a:ext uri="{FF2B5EF4-FFF2-40B4-BE49-F238E27FC236}">
                  <a16:creationId xmlns:a16="http://schemas.microsoft.com/office/drawing/2014/main" id="{3F5D46E6-3C6C-36C1-36B8-E72984CA6DEA}"/>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36" name="Rectangle: Rounded Corners 35">
            <a:extLst>
              <a:ext uri="{FF2B5EF4-FFF2-40B4-BE49-F238E27FC236}">
                <a16:creationId xmlns:a16="http://schemas.microsoft.com/office/drawing/2014/main" id="{350548B4-C429-7858-BC14-38DD61E5B239}"/>
              </a:ext>
            </a:extLst>
          </p:cNvPr>
          <p:cNvSpPr>
            <a:spLocks/>
          </p:cNvSpPr>
          <p:nvPr/>
        </p:nvSpPr>
        <p:spPr>
          <a:xfrm>
            <a:off x="3219280" y="5395501"/>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43" name="TextBox 42">
            <a:extLst>
              <a:ext uri="{FF2B5EF4-FFF2-40B4-BE49-F238E27FC236}">
                <a16:creationId xmlns:a16="http://schemas.microsoft.com/office/drawing/2014/main" id="{0E52DFF4-4845-CF3A-2575-D22DB7E5D8AE}"/>
              </a:ext>
            </a:extLst>
          </p:cNvPr>
          <p:cNvSpPr txBox="1"/>
          <p:nvPr/>
        </p:nvSpPr>
        <p:spPr>
          <a:xfrm>
            <a:off x="3486494" y="5531074"/>
            <a:ext cx="1763795" cy="1015663"/>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3-4 months</a:t>
            </a:r>
          </a:p>
        </p:txBody>
      </p:sp>
      <p:sp>
        <p:nvSpPr>
          <p:cNvPr id="44" name="TextBox 43">
            <a:extLst>
              <a:ext uri="{FF2B5EF4-FFF2-40B4-BE49-F238E27FC236}">
                <a16:creationId xmlns:a16="http://schemas.microsoft.com/office/drawing/2014/main" id="{4B1AB9D0-F301-40E2-31A3-53F056B3A4F3}"/>
              </a:ext>
            </a:extLst>
          </p:cNvPr>
          <p:cNvSpPr txBox="1"/>
          <p:nvPr/>
        </p:nvSpPr>
        <p:spPr>
          <a:xfrm>
            <a:off x="6428654" y="5531074"/>
            <a:ext cx="1763795" cy="1015663"/>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3-4 months</a:t>
            </a:r>
          </a:p>
        </p:txBody>
      </p:sp>
      <p:sp>
        <p:nvSpPr>
          <p:cNvPr id="45" name="TextBox 44">
            <a:extLst>
              <a:ext uri="{FF2B5EF4-FFF2-40B4-BE49-F238E27FC236}">
                <a16:creationId xmlns:a16="http://schemas.microsoft.com/office/drawing/2014/main" id="{04BA5199-C9BE-CE4F-45DF-077D8C7B61C4}"/>
              </a:ext>
            </a:extLst>
          </p:cNvPr>
          <p:cNvSpPr txBox="1">
            <a:spLocks/>
          </p:cNvSpPr>
          <p:nvPr/>
        </p:nvSpPr>
        <p:spPr>
          <a:xfrm>
            <a:off x="9219967" y="5662102"/>
            <a:ext cx="2018128" cy="707886"/>
          </a:xfrm>
          <a:prstGeom prst="rect">
            <a:avLst/>
          </a:prstGeom>
          <a:noFill/>
        </p:spPr>
        <p:txBody>
          <a:bodyPr wrap="square" rtlCol="0">
            <a:spAutoFit/>
          </a:bodyPr>
          <a:lstStyle/>
          <a:p>
            <a:pPr algn="ctr"/>
            <a:r>
              <a:rPr lang="en-US" sz="2000" dirty="0">
                <a:solidFill>
                  <a:schemeClr val="bg1"/>
                </a:solidFill>
                <a:latin typeface="Arial" panose="020B0604020202020204" pitchFamily="34" charset="0"/>
                <a:cs typeface="Arial" panose="020B0604020202020204" pitchFamily="34" charset="0"/>
              </a:rPr>
              <a:t>Based on </a:t>
            </a:r>
          </a:p>
          <a:p>
            <a:pPr algn="ctr"/>
            <a:r>
              <a:rPr lang="en-US" sz="2000" dirty="0">
                <a:solidFill>
                  <a:schemeClr val="bg1"/>
                </a:solidFill>
                <a:latin typeface="Arial" panose="020B0604020202020204" pitchFamily="34" charset="0"/>
                <a:cs typeface="Arial" panose="020B0604020202020204" pitchFamily="34" charset="0"/>
              </a:rPr>
              <a:t>approved date</a:t>
            </a:r>
          </a:p>
        </p:txBody>
      </p:sp>
      <p:sp>
        <p:nvSpPr>
          <p:cNvPr id="15" name="TextBox 14">
            <a:extLst>
              <a:ext uri="{FF2B5EF4-FFF2-40B4-BE49-F238E27FC236}">
                <a16:creationId xmlns:a16="http://schemas.microsoft.com/office/drawing/2014/main" id="{C18F6826-1A05-5045-1256-2929E5B37437}"/>
              </a:ext>
            </a:extLst>
          </p:cNvPr>
          <p:cNvSpPr txBox="1"/>
          <p:nvPr/>
        </p:nvSpPr>
        <p:spPr>
          <a:xfrm>
            <a:off x="457719" y="5610446"/>
            <a:ext cx="2053008" cy="923330"/>
          </a:xfrm>
          <a:prstGeom prst="rect">
            <a:avLst/>
          </a:prstGeom>
          <a:noFill/>
        </p:spPr>
        <p:txBody>
          <a:bodyPr wrap="square" rtlCol="0">
            <a:spAutoFit/>
          </a:bodyPr>
          <a:lstStyle/>
          <a:p>
            <a:r>
              <a:rPr lang="en-US" dirty="0">
                <a:solidFill>
                  <a:schemeClr val="bg1"/>
                </a:solidFill>
              </a:rPr>
              <a:t>Varies based on Department and/or College</a:t>
            </a:r>
          </a:p>
        </p:txBody>
      </p:sp>
      <p:sp>
        <p:nvSpPr>
          <p:cNvPr id="17" name="TextBox 16">
            <a:extLst>
              <a:ext uri="{FF2B5EF4-FFF2-40B4-BE49-F238E27FC236}">
                <a16:creationId xmlns:a16="http://schemas.microsoft.com/office/drawing/2014/main" id="{76103D1F-7970-6017-C900-749F6B33E31F}"/>
              </a:ext>
            </a:extLst>
          </p:cNvPr>
          <p:cNvSpPr txBox="1"/>
          <p:nvPr/>
        </p:nvSpPr>
        <p:spPr>
          <a:xfrm>
            <a:off x="5857135" y="105156"/>
            <a:ext cx="6334865" cy="338554"/>
          </a:xfrm>
          <a:prstGeom prst="rect">
            <a:avLst/>
          </a:prstGeom>
          <a:noFill/>
        </p:spPr>
        <p:txBody>
          <a:bodyPr wrap="square">
            <a:spAutoFit/>
          </a:bodyPr>
          <a:lstStyle/>
          <a:p>
            <a:r>
              <a:rPr lang="en-US" sz="1600" dirty="0"/>
              <a:t>* Only Graduate Certificates undergo Graduate Dean review and approval</a:t>
            </a:r>
          </a:p>
        </p:txBody>
      </p:sp>
    </p:spTree>
    <p:extLst>
      <p:ext uri="{BB962C8B-B14F-4D97-AF65-F5344CB8AC3E}">
        <p14:creationId xmlns:p14="http://schemas.microsoft.com/office/powerpoint/2010/main" val="37819113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9A4D6-98E7-B247-C354-042074E04E6F}"/>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F5481D87-0B5E-8588-AE06-B66B3FCE076D}"/>
              </a:ext>
            </a:extLst>
          </p:cNvPr>
          <p:cNvPicPr>
            <a:picLocks noChangeAspect="1"/>
          </p:cNvPicPr>
          <p:nvPr/>
        </p:nvPicPr>
        <p:blipFill>
          <a:blip r:embed="rId2"/>
          <a:stretch>
            <a:fillRect/>
          </a:stretch>
        </p:blipFill>
        <p:spPr>
          <a:xfrm>
            <a:off x="356497" y="1756764"/>
            <a:ext cx="11502858" cy="219873"/>
          </a:xfrm>
          <a:prstGeom prst="rect">
            <a:avLst/>
          </a:prstGeom>
        </p:spPr>
      </p:pic>
      <p:pic>
        <p:nvPicPr>
          <p:cNvPr id="19" name="Picture 18">
            <a:extLst>
              <a:ext uri="{FF2B5EF4-FFF2-40B4-BE49-F238E27FC236}">
                <a16:creationId xmlns:a16="http://schemas.microsoft.com/office/drawing/2014/main" id="{F1D976F4-583E-864A-676B-B509B8FB3617}"/>
              </a:ext>
            </a:extLst>
          </p:cNvPr>
          <p:cNvPicPr>
            <a:picLocks noChangeAspect="1"/>
          </p:cNvPicPr>
          <p:nvPr/>
        </p:nvPicPr>
        <p:blipFill>
          <a:blip r:embed="rId3"/>
          <a:stretch>
            <a:fillRect/>
          </a:stretch>
        </p:blipFill>
        <p:spPr>
          <a:xfrm>
            <a:off x="348493" y="1281775"/>
            <a:ext cx="11463854" cy="352209"/>
          </a:xfrm>
          <a:prstGeom prst="rect">
            <a:avLst/>
          </a:prstGeom>
        </p:spPr>
      </p:pic>
      <p:sp>
        <p:nvSpPr>
          <p:cNvPr id="2" name="Text Placeholder 1">
            <a:extLst>
              <a:ext uri="{FF2B5EF4-FFF2-40B4-BE49-F238E27FC236}">
                <a16:creationId xmlns:a16="http://schemas.microsoft.com/office/drawing/2014/main" id="{CCD543A3-8C62-ACB2-7E73-7F0C9F0728F4}"/>
              </a:ext>
            </a:extLst>
          </p:cNvPr>
          <p:cNvSpPr>
            <a:spLocks noGrp="1"/>
          </p:cNvSpPr>
          <p:nvPr>
            <p:ph type="body" sz="quarter" idx="14"/>
          </p:nvPr>
        </p:nvSpPr>
        <p:spPr>
          <a:xfrm>
            <a:off x="332645" y="1639751"/>
            <a:ext cx="2751214" cy="235526"/>
          </a:xfrm>
        </p:spPr>
        <p:txBody>
          <a:bodyPr/>
          <a:lstStyle/>
          <a:p>
            <a:r>
              <a:rPr lang="en-US" sz="1800" b="1" dirty="0"/>
              <a:t>Department &amp; College Approvals</a:t>
            </a:r>
          </a:p>
        </p:txBody>
      </p:sp>
      <p:sp>
        <p:nvSpPr>
          <p:cNvPr id="3" name="Text Placeholder 2">
            <a:extLst>
              <a:ext uri="{FF2B5EF4-FFF2-40B4-BE49-F238E27FC236}">
                <a16:creationId xmlns:a16="http://schemas.microsoft.com/office/drawing/2014/main" id="{11E46F41-38EB-1E23-2A18-233D8BF13236}"/>
              </a:ext>
            </a:extLst>
          </p:cNvPr>
          <p:cNvSpPr>
            <a:spLocks noGrp="1"/>
          </p:cNvSpPr>
          <p:nvPr>
            <p:ph type="body" sz="quarter" idx="15"/>
          </p:nvPr>
        </p:nvSpPr>
        <p:spPr>
          <a:xfrm>
            <a:off x="392510" y="2355622"/>
            <a:ext cx="2751214" cy="2491451"/>
          </a:xfrm>
        </p:spPr>
        <p:txBody>
          <a:bodyPr/>
          <a:lstStyle/>
          <a:p>
            <a:pPr marL="0" indent="0">
              <a:buNone/>
            </a:pPr>
            <a:r>
              <a:rPr lang="en-US" sz="1600" dirty="0"/>
              <a:t>Proposer(s)</a:t>
            </a:r>
          </a:p>
          <a:p>
            <a:pPr marL="0" indent="0">
              <a:buNone/>
            </a:pPr>
            <a:r>
              <a:rPr lang="en-US" sz="1600" dirty="0"/>
              <a:t>Department Curriculum Committee</a:t>
            </a:r>
          </a:p>
          <a:p>
            <a:pPr marL="0" indent="0">
              <a:buNone/>
            </a:pPr>
            <a:r>
              <a:rPr lang="en-US" sz="1600" dirty="0"/>
              <a:t>Department Chair</a:t>
            </a:r>
          </a:p>
          <a:p>
            <a:pPr marL="0" indent="0">
              <a:buNone/>
            </a:pPr>
            <a:r>
              <a:rPr lang="en-US" sz="1600" dirty="0"/>
              <a:t>College Curriculum Committee</a:t>
            </a:r>
          </a:p>
          <a:p>
            <a:pPr marL="0" indent="0">
              <a:buNone/>
            </a:pPr>
            <a:r>
              <a:rPr lang="en-US" sz="1600" dirty="0"/>
              <a:t>Academic Dean</a:t>
            </a:r>
          </a:p>
        </p:txBody>
      </p:sp>
      <p:sp>
        <p:nvSpPr>
          <p:cNvPr id="4" name="Text Placeholder 3">
            <a:extLst>
              <a:ext uri="{FF2B5EF4-FFF2-40B4-BE49-F238E27FC236}">
                <a16:creationId xmlns:a16="http://schemas.microsoft.com/office/drawing/2014/main" id="{66925A9A-2E3F-29F6-BAF0-011FA02DDEF9}"/>
              </a:ext>
            </a:extLst>
          </p:cNvPr>
          <p:cNvSpPr>
            <a:spLocks noGrp="1"/>
          </p:cNvSpPr>
          <p:nvPr>
            <p:ph type="body" sz="quarter" idx="43"/>
          </p:nvPr>
        </p:nvSpPr>
        <p:spPr>
          <a:xfrm>
            <a:off x="3219280" y="1639751"/>
            <a:ext cx="2751214" cy="235526"/>
          </a:xfrm>
        </p:spPr>
        <p:txBody>
          <a:bodyPr/>
          <a:lstStyle/>
          <a:p>
            <a:r>
              <a:rPr lang="en-US" sz="1800" b="1" dirty="0"/>
              <a:t>Internal Approvals</a:t>
            </a:r>
          </a:p>
        </p:txBody>
      </p:sp>
      <p:sp>
        <p:nvSpPr>
          <p:cNvPr id="5" name="Text Placeholder 4">
            <a:extLst>
              <a:ext uri="{FF2B5EF4-FFF2-40B4-BE49-F238E27FC236}">
                <a16:creationId xmlns:a16="http://schemas.microsoft.com/office/drawing/2014/main" id="{340F8EBE-05E8-50B6-881B-27A0F4585E06}"/>
              </a:ext>
            </a:extLst>
          </p:cNvPr>
          <p:cNvSpPr>
            <a:spLocks noGrp="1"/>
          </p:cNvSpPr>
          <p:nvPr>
            <p:ph type="body" sz="quarter" idx="44"/>
          </p:nvPr>
        </p:nvSpPr>
        <p:spPr>
          <a:xfrm>
            <a:off x="3188227" y="2344736"/>
            <a:ext cx="2751214" cy="3562997"/>
          </a:xfrm>
        </p:spPr>
        <p:txBody>
          <a:bodyPr/>
          <a:lstStyle/>
          <a:p>
            <a:pPr marL="0" indent="0">
              <a:buNone/>
            </a:pPr>
            <a:r>
              <a:rPr lang="en-US" sz="1600" dirty="0"/>
              <a:t>Graduate Dean</a:t>
            </a:r>
            <a:r>
              <a:rPr lang="en-US" sz="1600" dirty="0">
                <a:solidFill>
                  <a:schemeClr val="tx1"/>
                </a:solidFill>
              </a:rPr>
              <a:t>*</a:t>
            </a:r>
          </a:p>
          <a:p>
            <a:pPr marL="0" indent="0">
              <a:buNone/>
            </a:pPr>
            <a:r>
              <a:rPr lang="en-US" sz="1600" dirty="0"/>
              <a:t>Program Analytics </a:t>
            </a:r>
          </a:p>
          <a:p>
            <a:pPr marL="0" indent="0">
              <a:buNone/>
            </a:pPr>
            <a:r>
              <a:rPr lang="en-US" sz="1600" dirty="0"/>
              <a:t>Academic Planning and Program Development</a:t>
            </a:r>
          </a:p>
          <a:p>
            <a:pPr marL="0" indent="0">
              <a:buNone/>
            </a:pPr>
            <a:r>
              <a:rPr lang="en-US" sz="1600" dirty="0"/>
              <a:t>University Curriculum Committee</a:t>
            </a:r>
          </a:p>
          <a:p>
            <a:pPr marL="0" indent="0">
              <a:buNone/>
            </a:pPr>
            <a:r>
              <a:rPr lang="en-US" sz="1600" dirty="0"/>
              <a:t>Office of Budget and Planning</a:t>
            </a:r>
          </a:p>
          <a:p>
            <a:pPr marL="0" indent="0">
              <a:buNone/>
            </a:pPr>
            <a:r>
              <a:rPr lang="en-US" sz="1600" dirty="0"/>
              <a:t>Office of the Provost</a:t>
            </a:r>
          </a:p>
          <a:p>
            <a:pPr marL="0" indent="0">
              <a:buNone/>
            </a:pPr>
            <a:r>
              <a:rPr lang="en-US" sz="1600" dirty="0"/>
              <a:t> </a:t>
            </a:r>
          </a:p>
        </p:txBody>
      </p:sp>
      <p:sp>
        <p:nvSpPr>
          <p:cNvPr id="6" name="Text Placeholder 5">
            <a:extLst>
              <a:ext uri="{FF2B5EF4-FFF2-40B4-BE49-F238E27FC236}">
                <a16:creationId xmlns:a16="http://schemas.microsoft.com/office/drawing/2014/main" id="{D7FAC6B2-E60B-F6CA-F076-BDA514C77761}"/>
              </a:ext>
            </a:extLst>
          </p:cNvPr>
          <p:cNvSpPr>
            <a:spLocks noGrp="1"/>
          </p:cNvSpPr>
          <p:nvPr>
            <p:ph type="body" sz="quarter" idx="45"/>
          </p:nvPr>
        </p:nvSpPr>
        <p:spPr>
          <a:xfrm>
            <a:off x="6105916" y="1639751"/>
            <a:ext cx="2751214" cy="235526"/>
          </a:xfrm>
        </p:spPr>
        <p:txBody>
          <a:bodyPr/>
          <a:lstStyle/>
          <a:p>
            <a:r>
              <a:rPr lang="en-US" sz="1800" b="1" dirty="0"/>
              <a:t>External Approvals</a:t>
            </a:r>
          </a:p>
        </p:txBody>
      </p:sp>
      <p:sp>
        <p:nvSpPr>
          <p:cNvPr id="7" name="Text Placeholder 6">
            <a:extLst>
              <a:ext uri="{FF2B5EF4-FFF2-40B4-BE49-F238E27FC236}">
                <a16:creationId xmlns:a16="http://schemas.microsoft.com/office/drawing/2014/main" id="{2CBC51C9-7C17-80BB-B298-2E4B154AE518}"/>
              </a:ext>
            </a:extLst>
          </p:cNvPr>
          <p:cNvSpPr>
            <a:spLocks noGrp="1"/>
          </p:cNvSpPr>
          <p:nvPr>
            <p:ph type="body" sz="quarter" idx="46"/>
          </p:nvPr>
        </p:nvSpPr>
        <p:spPr>
          <a:xfrm>
            <a:off x="6063609" y="2349879"/>
            <a:ext cx="2751214" cy="3562997"/>
          </a:xfrm>
        </p:spPr>
        <p:txBody>
          <a:bodyPr/>
          <a:lstStyle/>
          <a:p>
            <a:pPr marL="0" indent="0">
              <a:buNone/>
            </a:pPr>
            <a:r>
              <a:rPr lang="en-US" sz="1600" dirty="0"/>
              <a:t>Texas State University System Board of Regents</a:t>
            </a:r>
          </a:p>
          <a:p>
            <a:pPr marL="0" indent="0">
              <a:buNone/>
            </a:pPr>
            <a:r>
              <a:rPr lang="en-US" sz="1600" dirty="0"/>
              <a:t>The Texas Higher Education Coordinating Board </a:t>
            </a:r>
          </a:p>
          <a:p>
            <a:pPr>
              <a:buFont typeface="Arial" panose="020B0604020202020204" pitchFamily="34" charset="0"/>
              <a:buChar char="•"/>
            </a:pPr>
            <a:r>
              <a:rPr lang="en-US" sz="1600" dirty="0"/>
              <a:t>30-day commenting period </a:t>
            </a:r>
          </a:p>
          <a:p>
            <a:pPr marL="0" indent="0">
              <a:buNone/>
            </a:pPr>
            <a:endParaRPr lang="en-US" sz="1600" dirty="0"/>
          </a:p>
        </p:txBody>
      </p:sp>
      <p:sp>
        <p:nvSpPr>
          <p:cNvPr id="8" name="Text Placeholder 7">
            <a:extLst>
              <a:ext uri="{FF2B5EF4-FFF2-40B4-BE49-F238E27FC236}">
                <a16:creationId xmlns:a16="http://schemas.microsoft.com/office/drawing/2014/main" id="{2CAE6079-DFDF-704D-63B7-733FBF5BA555}"/>
              </a:ext>
            </a:extLst>
          </p:cNvPr>
          <p:cNvSpPr>
            <a:spLocks noGrp="1"/>
          </p:cNvSpPr>
          <p:nvPr>
            <p:ph type="body" sz="quarter" idx="47"/>
          </p:nvPr>
        </p:nvSpPr>
        <p:spPr>
          <a:xfrm>
            <a:off x="8992551" y="1639751"/>
            <a:ext cx="2751214" cy="235526"/>
          </a:xfrm>
        </p:spPr>
        <p:txBody>
          <a:bodyPr/>
          <a:lstStyle/>
          <a:p>
            <a:r>
              <a:rPr lang="en-US" sz="1800" b="1" dirty="0"/>
              <a:t>Catalog Implementation</a:t>
            </a:r>
          </a:p>
        </p:txBody>
      </p:sp>
      <p:sp>
        <p:nvSpPr>
          <p:cNvPr id="9" name="Text Placeholder 8">
            <a:extLst>
              <a:ext uri="{FF2B5EF4-FFF2-40B4-BE49-F238E27FC236}">
                <a16:creationId xmlns:a16="http://schemas.microsoft.com/office/drawing/2014/main" id="{32B5F0B0-DF83-3920-1AE3-CFF022BAD1AF}"/>
              </a:ext>
            </a:extLst>
          </p:cNvPr>
          <p:cNvSpPr>
            <a:spLocks noGrp="1"/>
          </p:cNvSpPr>
          <p:nvPr>
            <p:ph type="body" sz="quarter" idx="48"/>
          </p:nvPr>
        </p:nvSpPr>
        <p:spPr>
          <a:xfrm>
            <a:off x="8992550" y="2353880"/>
            <a:ext cx="2751214" cy="3562997"/>
          </a:xfrm>
        </p:spPr>
        <p:txBody>
          <a:bodyPr/>
          <a:lstStyle/>
          <a:p>
            <a:pPr marL="0" indent="0">
              <a:buNone/>
            </a:pPr>
            <a:r>
              <a:rPr lang="en-US" sz="1600" dirty="0"/>
              <a:t>Built and implemented into the Catalog Cycle that was approved.</a:t>
            </a:r>
          </a:p>
        </p:txBody>
      </p:sp>
      <p:sp>
        <p:nvSpPr>
          <p:cNvPr id="10" name="Title 9">
            <a:extLst>
              <a:ext uri="{FF2B5EF4-FFF2-40B4-BE49-F238E27FC236}">
                <a16:creationId xmlns:a16="http://schemas.microsoft.com/office/drawing/2014/main" id="{9474BF59-3FAF-B315-139B-7121E08FECCE}"/>
              </a:ext>
            </a:extLst>
          </p:cNvPr>
          <p:cNvSpPr>
            <a:spLocks noGrp="1"/>
          </p:cNvSpPr>
          <p:nvPr>
            <p:ph type="title"/>
          </p:nvPr>
        </p:nvSpPr>
        <p:spPr>
          <a:xfrm>
            <a:off x="332645" y="1015259"/>
            <a:ext cx="11495550" cy="476027"/>
          </a:xfrm>
        </p:spPr>
        <p:txBody>
          <a:bodyPr>
            <a:noAutofit/>
          </a:bodyPr>
          <a:lstStyle/>
          <a:p>
            <a:r>
              <a:rPr lang="en-US" sz="3500" dirty="0"/>
              <a:t>Curriculum Review – New Degree Program (More than 50%)</a:t>
            </a:r>
          </a:p>
        </p:txBody>
      </p:sp>
      <p:sp>
        <p:nvSpPr>
          <p:cNvPr id="11" name="Text Placeholder 10">
            <a:extLst>
              <a:ext uri="{FF2B5EF4-FFF2-40B4-BE49-F238E27FC236}">
                <a16:creationId xmlns:a16="http://schemas.microsoft.com/office/drawing/2014/main" id="{3CB52581-BC6B-C97E-FDB2-B6EF546310F1}"/>
              </a:ext>
            </a:extLst>
          </p:cNvPr>
          <p:cNvSpPr>
            <a:spLocks noGrp="1"/>
          </p:cNvSpPr>
          <p:nvPr>
            <p:ph type="body" sz="quarter" idx="41"/>
          </p:nvPr>
        </p:nvSpPr>
        <p:spPr>
          <a:xfrm>
            <a:off x="336785" y="525185"/>
            <a:ext cx="11406979" cy="223474"/>
          </a:xfrm>
        </p:spPr>
        <p:txBody>
          <a:bodyPr/>
          <a:lstStyle/>
          <a:p>
            <a:r>
              <a:rPr lang="en-US" sz="1350" dirty="0"/>
              <a:t>Bachelor’s; Master’s</a:t>
            </a:r>
          </a:p>
          <a:p>
            <a:endParaRPr lang="en-US" sz="1350" dirty="0"/>
          </a:p>
        </p:txBody>
      </p:sp>
      <p:grpSp>
        <p:nvGrpSpPr>
          <p:cNvPr id="13" name="Group 12">
            <a:extLst>
              <a:ext uri="{FF2B5EF4-FFF2-40B4-BE49-F238E27FC236}">
                <a16:creationId xmlns:a16="http://schemas.microsoft.com/office/drawing/2014/main" id="{B33990EF-2C61-E1AD-AD1D-917D6DEA345E}"/>
              </a:ext>
            </a:extLst>
          </p:cNvPr>
          <p:cNvGrpSpPr/>
          <p:nvPr/>
        </p:nvGrpSpPr>
        <p:grpSpPr>
          <a:xfrm>
            <a:off x="2804454" y="5855888"/>
            <a:ext cx="331081" cy="387302"/>
            <a:chOff x="1721445" y="2515682"/>
            <a:chExt cx="331081" cy="387302"/>
          </a:xfrm>
          <a:solidFill>
            <a:srgbClr val="BAA596"/>
          </a:solidFill>
        </p:grpSpPr>
        <p:sp>
          <p:nvSpPr>
            <p:cNvPr id="14" name="Arrow: Right 13">
              <a:extLst>
                <a:ext uri="{FF2B5EF4-FFF2-40B4-BE49-F238E27FC236}">
                  <a16:creationId xmlns:a16="http://schemas.microsoft.com/office/drawing/2014/main" id="{B47BDAEA-E88A-F098-2E72-64495A983B77}"/>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6" name="Arrow: Right 4">
              <a:extLst>
                <a:ext uri="{FF2B5EF4-FFF2-40B4-BE49-F238E27FC236}">
                  <a16:creationId xmlns:a16="http://schemas.microsoft.com/office/drawing/2014/main" id="{3116D094-60D6-8D9D-6486-F831A1512784}"/>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18" name="Rectangle: Rounded Corners 17">
            <a:extLst>
              <a:ext uri="{FF2B5EF4-FFF2-40B4-BE49-F238E27FC236}">
                <a16:creationId xmlns:a16="http://schemas.microsoft.com/office/drawing/2014/main" id="{E865AB95-854B-C25F-4799-1804BF1B977C}"/>
              </a:ext>
            </a:extLst>
          </p:cNvPr>
          <p:cNvSpPr>
            <a:spLocks/>
          </p:cNvSpPr>
          <p:nvPr/>
        </p:nvSpPr>
        <p:spPr>
          <a:xfrm>
            <a:off x="329238" y="5422755"/>
            <a:ext cx="2309971" cy="1297118"/>
          </a:xfrm>
          <a:prstGeom prst="roundRect">
            <a:avLst>
              <a:gd name="adj" fmla="val 10000"/>
            </a:avLst>
          </a:prstGeom>
          <a:solidFill>
            <a:srgbClr val="59888F"/>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nvGrpSpPr>
          <p:cNvPr id="23" name="Group 22">
            <a:extLst>
              <a:ext uri="{FF2B5EF4-FFF2-40B4-BE49-F238E27FC236}">
                <a16:creationId xmlns:a16="http://schemas.microsoft.com/office/drawing/2014/main" id="{89260927-8A41-BA09-8C0C-099D71A5117D}"/>
              </a:ext>
            </a:extLst>
          </p:cNvPr>
          <p:cNvGrpSpPr/>
          <p:nvPr/>
        </p:nvGrpSpPr>
        <p:grpSpPr>
          <a:xfrm>
            <a:off x="8577724" y="5834297"/>
            <a:ext cx="331081" cy="387302"/>
            <a:chOff x="1721445" y="2515682"/>
            <a:chExt cx="331081" cy="387302"/>
          </a:xfrm>
          <a:solidFill>
            <a:srgbClr val="BAA596"/>
          </a:solidFill>
        </p:grpSpPr>
        <p:sp>
          <p:nvSpPr>
            <p:cNvPr id="24" name="Arrow: Right 23">
              <a:extLst>
                <a:ext uri="{FF2B5EF4-FFF2-40B4-BE49-F238E27FC236}">
                  <a16:creationId xmlns:a16="http://schemas.microsoft.com/office/drawing/2014/main" id="{6A904959-C36F-7A5C-C283-555C38EEAD2E}"/>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5" name="Arrow: Right 4">
              <a:extLst>
                <a:ext uri="{FF2B5EF4-FFF2-40B4-BE49-F238E27FC236}">
                  <a16:creationId xmlns:a16="http://schemas.microsoft.com/office/drawing/2014/main" id="{C8212CDF-BA98-B552-98B0-6BE0D62344DD}"/>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27" name="Rectangle: Rounded Corners 26">
            <a:extLst>
              <a:ext uri="{FF2B5EF4-FFF2-40B4-BE49-F238E27FC236}">
                <a16:creationId xmlns:a16="http://schemas.microsoft.com/office/drawing/2014/main" id="{CAE1862D-4E4C-3EB2-BCE1-AA8DABCD2D76}"/>
              </a:ext>
            </a:extLst>
          </p:cNvPr>
          <p:cNvSpPr>
            <a:spLocks/>
          </p:cNvSpPr>
          <p:nvPr/>
        </p:nvSpPr>
        <p:spPr>
          <a:xfrm>
            <a:off x="6102512" y="5412593"/>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0" name="Rectangle: Rounded Corners 29">
            <a:extLst>
              <a:ext uri="{FF2B5EF4-FFF2-40B4-BE49-F238E27FC236}">
                <a16:creationId xmlns:a16="http://schemas.microsoft.com/office/drawing/2014/main" id="{90D21C8C-E189-9939-10B7-3EE55254CD83}"/>
              </a:ext>
            </a:extLst>
          </p:cNvPr>
          <p:cNvSpPr>
            <a:spLocks/>
          </p:cNvSpPr>
          <p:nvPr/>
        </p:nvSpPr>
        <p:spPr>
          <a:xfrm>
            <a:off x="9074046" y="5406134"/>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nvGrpSpPr>
          <p:cNvPr id="32" name="Group 31">
            <a:extLst>
              <a:ext uri="{FF2B5EF4-FFF2-40B4-BE49-F238E27FC236}">
                <a16:creationId xmlns:a16="http://schemas.microsoft.com/office/drawing/2014/main" id="{7C0135D9-87EC-FD4D-B02B-69E76FADC241}"/>
              </a:ext>
            </a:extLst>
          </p:cNvPr>
          <p:cNvGrpSpPr/>
          <p:nvPr/>
        </p:nvGrpSpPr>
        <p:grpSpPr>
          <a:xfrm>
            <a:off x="5691088" y="5889093"/>
            <a:ext cx="331081" cy="387302"/>
            <a:chOff x="1721445" y="2515682"/>
            <a:chExt cx="331081" cy="387302"/>
          </a:xfrm>
          <a:solidFill>
            <a:srgbClr val="BAA596"/>
          </a:solidFill>
        </p:grpSpPr>
        <p:sp>
          <p:nvSpPr>
            <p:cNvPr id="33" name="Arrow: Right 32">
              <a:extLst>
                <a:ext uri="{FF2B5EF4-FFF2-40B4-BE49-F238E27FC236}">
                  <a16:creationId xmlns:a16="http://schemas.microsoft.com/office/drawing/2014/main" id="{F13CE9B0-FEBC-582E-A49B-9C3775A6475B}"/>
                </a:ext>
              </a:extLst>
            </p:cNvPr>
            <p:cNvSpPr/>
            <p:nvPr/>
          </p:nvSpPr>
          <p:spPr>
            <a:xfrm>
              <a:off x="1721445" y="2515682"/>
              <a:ext cx="331081" cy="387302"/>
            </a:xfrm>
            <a:prstGeom prst="rightArrow">
              <a:avLst>
                <a:gd name="adj1" fmla="val 60000"/>
                <a:gd name="adj2" fmla="val 50000"/>
              </a:avLst>
            </a:prstGeom>
            <a:grp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4" name="Arrow: Right 4">
              <a:extLst>
                <a:ext uri="{FF2B5EF4-FFF2-40B4-BE49-F238E27FC236}">
                  <a16:creationId xmlns:a16="http://schemas.microsoft.com/office/drawing/2014/main" id="{F6C099F2-B62F-E856-A004-845ED9310A7B}"/>
                </a:ext>
              </a:extLst>
            </p:cNvPr>
            <p:cNvSpPr txBox="1"/>
            <p:nvPr/>
          </p:nvSpPr>
          <p:spPr>
            <a:xfrm>
              <a:off x="1721445" y="2593142"/>
              <a:ext cx="231757" cy="23238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p:txBody>
        </p:sp>
      </p:grpSp>
      <p:sp>
        <p:nvSpPr>
          <p:cNvPr id="36" name="Rectangle: Rounded Corners 35">
            <a:extLst>
              <a:ext uri="{FF2B5EF4-FFF2-40B4-BE49-F238E27FC236}">
                <a16:creationId xmlns:a16="http://schemas.microsoft.com/office/drawing/2014/main" id="{8E50C603-BC5B-CF50-C07C-35C3625C1A2F}"/>
              </a:ext>
            </a:extLst>
          </p:cNvPr>
          <p:cNvSpPr>
            <a:spLocks/>
          </p:cNvSpPr>
          <p:nvPr/>
        </p:nvSpPr>
        <p:spPr>
          <a:xfrm>
            <a:off x="3219280" y="5406134"/>
            <a:ext cx="2309971" cy="1297118"/>
          </a:xfrm>
          <a:prstGeom prst="roundRect">
            <a:avLst>
              <a:gd name="adj" fmla="val 10000"/>
            </a:avLst>
          </a:prstGeom>
          <a:solidFill>
            <a:srgbClr val="5988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43" name="TextBox 42">
            <a:extLst>
              <a:ext uri="{FF2B5EF4-FFF2-40B4-BE49-F238E27FC236}">
                <a16:creationId xmlns:a16="http://schemas.microsoft.com/office/drawing/2014/main" id="{69588B5F-8838-0435-6F14-179B2B9DC3C1}"/>
              </a:ext>
            </a:extLst>
          </p:cNvPr>
          <p:cNvSpPr txBox="1"/>
          <p:nvPr/>
        </p:nvSpPr>
        <p:spPr>
          <a:xfrm>
            <a:off x="3486494" y="5518846"/>
            <a:ext cx="1763795" cy="1015663"/>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3-4 months</a:t>
            </a:r>
          </a:p>
        </p:txBody>
      </p:sp>
      <p:sp>
        <p:nvSpPr>
          <p:cNvPr id="44" name="TextBox 43">
            <a:extLst>
              <a:ext uri="{FF2B5EF4-FFF2-40B4-BE49-F238E27FC236}">
                <a16:creationId xmlns:a16="http://schemas.microsoft.com/office/drawing/2014/main" id="{ABFD4572-0105-AF82-6BA2-2F1B10F52793}"/>
              </a:ext>
            </a:extLst>
          </p:cNvPr>
          <p:cNvSpPr txBox="1"/>
          <p:nvPr/>
        </p:nvSpPr>
        <p:spPr>
          <a:xfrm>
            <a:off x="6428654" y="5541707"/>
            <a:ext cx="1763795" cy="1015663"/>
          </a:xfrm>
          <a:prstGeom prst="rect">
            <a:avLst/>
          </a:prstGeom>
          <a:noFill/>
        </p:spPr>
        <p:txBody>
          <a:bodyPr wrap="square" rtlCol="0">
            <a:spAutoFit/>
          </a:bodyPr>
          <a:lstStyle/>
          <a:p>
            <a:pPr algn="ctr"/>
            <a:r>
              <a:rPr lang="en-US" sz="3000" dirty="0">
                <a:solidFill>
                  <a:schemeClr val="bg1"/>
                </a:solidFill>
                <a:latin typeface="Arial" panose="020B0604020202020204" pitchFamily="34" charset="0"/>
                <a:cs typeface="Arial" panose="020B0604020202020204" pitchFamily="34" charset="0"/>
              </a:rPr>
              <a:t>6-7 months</a:t>
            </a:r>
          </a:p>
        </p:txBody>
      </p:sp>
      <p:sp>
        <p:nvSpPr>
          <p:cNvPr id="45" name="TextBox 44">
            <a:extLst>
              <a:ext uri="{FF2B5EF4-FFF2-40B4-BE49-F238E27FC236}">
                <a16:creationId xmlns:a16="http://schemas.microsoft.com/office/drawing/2014/main" id="{17DFB515-16F8-1850-B1E8-64EC66BAF6B0}"/>
              </a:ext>
            </a:extLst>
          </p:cNvPr>
          <p:cNvSpPr txBox="1">
            <a:spLocks/>
          </p:cNvSpPr>
          <p:nvPr/>
        </p:nvSpPr>
        <p:spPr>
          <a:xfrm>
            <a:off x="9219967" y="5672735"/>
            <a:ext cx="2018128" cy="707886"/>
          </a:xfrm>
          <a:prstGeom prst="rect">
            <a:avLst/>
          </a:prstGeom>
          <a:noFill/>
        </p:spPr>
        <p:txBody>
          <a:bodyPr wrap="square" rtlCol="0">
            <a:spAutoFit/>
          </a:bodyPr>
          <a:lstStyle/>
          <a:p>
            <a:pPr algn="ctr"/>
            <a:r>
              <a:rPr lang="en-US" sz="2000" dirty="0">
                <a:solidFill>
                  <a:schemeClr val="bg1"/>
                </a:solidFill>
                <a:latin typeface="Arial" panose="020B0604020202020204" pitchFamily="34" charset="0"/>
                <a:cs typeface="Arial" panose="020B0604020202020204" pitchFamily="34" charset="0"/>
              </a:rPr>
              <a:t>Based on </a:t>
            </a:r>
          </a:p>
          <a:p>
            <a:pPr algn="ctr"/>
            <a:r>
              <a:rPr lang="en-US" sz="2000" dirty="0">
                <a:solidFill>
                  <a:schemeClr val="bg1"/>
                </a:solidFill>
                <a:latin typeface="Arial" panose="020B0604020202020204" pitchFamily="34" charset="0"/>
                <a:cs typeface="Arial" panose="020B0604020202020204" pitchFamily="34" charset="0"/>
              </a:rPr>
              <a:t>approved date</a:t>
            </a:r>
          </a:p>
        </p:txBody>
      </p:sp>
      <p:sp>
        <p:nvSpPr>
          <p:cNvPr id="15" name="TextBox 14">
            <a:extLst>
              <a:ext uri="{FF2B5EF4-FFF2-40B4-BE49-F238E27FC236}">
                <a16:creationId xmlns:a16="http://schemas.microsoft.com/office/drawing/2014/main" id="{895BB26B-A4A6-A833-CF44-F04D67DBA1C4}"/>
              </a:ext>
            </a:extLst>
          </p:cNvPr>
          <p:cNvSpPr txBox="1"/>
          <p:nvPr/>
        </p:nvSpPr>
        <p:spPr>
          <a:xfrm>
            <a:off x="464816" y="5565453"/>
            <a:ext cx="2053008" cy="923330"/>
          </a:xfrm>
          <a:prstGeom prst="rect">
            <a:avLst/>
          </a:prstGeom>
          <a:noFill/>
        </p:spPr>
        <p:txBody>
          <a:bodyPr wrap="square" rtlCol="0">
            <a:spAutoFit/>
          </a:bodyPr>
          <a:lstStyle/>
          <a:p>
            <a:r>
              <a:rPr lang="en-US" dirty="0">
                <a:solidFill>
                  <a:schemeClr val="bg1"/>
                </a:solidFill>
              </a:rPr>
              <a:t>Varies based on Department and/or College</a:t>
            </a:r>
          </a:p>
        </p:txBody>
      </p:sp>
      <p:sp>
        <p:nvSpPr>
          <p:cNvPr id="17" name="TextBox 16">
            <a:extLst>
              <a:ext uri="{FF2B5EF4-FFF2-40B4-BE49-F238E27FC236}">
                <a16:creationId xmlns:a16="http://schemas.microsoft.com/office/drawing/2014/main" id="{C089EBAE-AACC-C874-DB78-07ADA4CC17E7}"/>
              </a:ext>
            </a:extLst>
          </p:cNvPr>
          <p:cNvSpPr txBox="1"/>
          <p:nvPr/>
        </p:nvSpPr>
        <p:spPr>
          <a:xfrm>
            <a:off x="5857135" y="105156"/>
            <a:ext cx="6334865" cy="338554"/>
          </a:xfrm>
          <a:prstGeom prst="rect">
            <a:avLst/>
          </a:prstGeom>
          <a:noFill/>
        </p:spPr>
        <p:txBody>
          <a:bodyPr wrap="square">
            <a:spAutoFit/>
          </a:bodyPr>
          <a:lstStyle/>
          <a:p>
            <a:r>
              <a:rPr lang="en-US" sz="1600" dirty="0"/>
              <a:t>* Only Graduate Certificates undergo Graduate Dean review and approval</a:t>
            </a:r>
          </a:p>
        </p:txBody>
      </p:sp>
    </p:spTree>
    <p:extLst>
      <p:ext uri="{BB962C8B-B14F-4D97-AF65-F5344CB8AC3E}">
        <p14:creationId xmlns:p14="http://schemas.microsoft.com/office/powerpoint/2010/main" val="2852955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B51B0-5BFF-F1BA-CFB1-4ECC80B75E19}"/>
            </a:ext>
          </a:extLst>
        </p:cNvPr>
        <p:cNvGrpSpPr/>
        <p:nvPr/>
      </p:nvGrpSpPr>
      <p:grpSpPr>
        <a:xfrm>
          <a:off x="0" y="0"/>
          <a:ext cx="0" cy="0"/>
          <a:chOff x="0" y="0"/>
          <a:chExt cx="0" cy="0"/>
        </a:xfrm>
      </p:grpSpPr>
      <p:pic>
        <p:nvPicPr>
          <p:cNvPr id="6" name="Picture Placeholder 5" descr="A group of people sitting on the grass in front of a building&#10;&#10;Description automatically generated">
            <a:extLst>
              <a:ext uri="{FF2B5EF4-FFF2-40B4-BE49-F238E27FC236}">
                <a16:creationId xmlns:a16="http://schemas.microsoft.com/office/drawing/2014/main" id="{A39E7569-5C9C-B231-A77B-D8645E1DC411}"/>
              </a:ext>
            </a:extLst>
          </p:cNvPr>
          <p:cNvPicPr>
            <a:picLocks noGrp="1" noChangeAspect="1"/>
          </p:cNvPicPr>
          <p:nvPr>
            <p:ph type="pic" sz="quarter" idx="12"/>
          </p:nvPr>
        </p:nvPicPr>
        <p:blipFill>
          <a:blip r:embed="rId3"/>
          <a:srcRect l="17224" r="17224"/>
          <a:stretch>
            <a:fillRect/>
          </a:stretch>
        </p:blipFill>
        <p:spPr>
          <a:xfrm>
            <a:off x="5929313" y="0"/>
            <a:ext cx="6262687" cy="6390277"/>
          </a:xfrm>
        </p:spPr>
      </p:pic>
      <p:sp>
        <p:nvSpPr>
          <p:cNvPr id="5" name="Rectangle 4">
            <a:extLst>
              <a:ext uri="{FF2B5EF4-FFF2-40B4-BE49-F238E27FC236}">
                <a16:creationId xmlns:a16="http://schemas.microsoft.com/office/drawing/2014/main" id="{4512DCEB-4A43-2B6F-DB86-338930FA4353}"/>
              </a:ext>
            </a:extLst>
          </p:cNvPr>
          <p:cNvSpPr/>
          <p:nvPr/>
        </p:nvSpPr>
        <p:spPr>
          <a:xfrm>
            <a:off x="0" y="6272784"/>
            <a:ext cx="12192000" cy="596478"/>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B0A74D8F-9356-0B68-84FB-09BDEA0AEAD4}"/>
              </a:ext>
            </a:extLst>
          </p:cNvPr>
          <p:cNvSpPr>
            <a:spLocks noGrp="1"/>
          </p:cNvSpPr>
          <p:nvPr>
            <p:ph type="title"/>
          </p:nvPr>
        </p:nvSpPr>
        <p:spPr/>
        <p:txBody>
          <a:bodyPr/>
          <a:lstStyle/>
          <a:p>
            <a:r>
              <a:rPr lang="en-US" dirty="0"/>
              <a:t>Types of Curriculum &amp; Associated Forms </a:t>
            </a:r>
          </a:p>
        </p:txBody>
      </p:sp>
    </p:spTree>
    <p:extLst>
      <p:ext uri="{BB962C8B-B14F-4D97-AF65-F5344CB8AC3E}">
        <p14:creationId xmlns:p14="http://schemas.microsoft.com/office/powerpoint/2010/main" val="20096690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63440-B325-2698-1D85-C1727549DF4D}"/>
            </a:ext>
          </a:extLst>
        </p:cNvPr>
        <p:cNvGrpSpPr/>
        <p:nvPr/>
      </p:nvGrpSpPr>
      <p:grpSpPr>
        <a:xfrm>
          <a:off x="0" y="0"/>
          <a:ext cx="0" cy="0"/>
          <a:chOff x="0" y="0"/>
          <a:chExt cx="0" cy="0"/>
        </a:xfrm>
      </p:grpSpPr>
      <p:pic>
        <p:nvPicPr>
          <p:cNvPr id="6" name="Picture Placeholder 5" descr="A group of people sitting on the grass in front of a building&#10;&#10;Description automatically generated">
            <a:extLst>
              <a:ext uri="{FF2B5EF4-FFF2-40B4-BE49-F238E27FC236}">
                <a16:creationId xmlns:a16="http://schemas.microsoft.com/office/drawing/2014/main" id="{B1D8EDE3-E951-F0BD-2312-0990A1CA6279}"/>
              </a:ext>
            </a:extLst>
          </p:cNvPr>
          <p:cNvPicPr>
            <a:picLocks noGrp="1" noChangeAspect="1"/>
          </p:cNvPicPr>
          <p:nvPr>
            <p:ph type="pic" sz="quarter" idx="12"/>
          </p:nvPr>
        </p:nvPicPr>
        <p:blipFill>
          <a:blip r:embed="rId3"/>
          <a:srcRect l="17224" r="17224"/>
          <a:stretch>
            <a:fillRect/>
          </a:stretch>
        </p:blipFill>
        <p:spPr>
          <a:xfrm>
            <a:off x="5965889" y="0"/>
            <a:ext cx="6226111" cy="6390277"/>
          </a:xfrm>
        </p:spPr>
      </p:pic>
      <p:sp>
        <p:nvSpPr>
          <p:cNvPr id="5" name="Rectangle 4">
            <a:extLst>
              <a:ext uri="{FF2B5EF4-FFF2-40B4-BE49-F238E27FC236}">
                <a16:creationId xmlns:a16="http://schemas.microsoft.com/office/drawing/2014/main" id="{A1E022C1-A31C-C87B-3063-832B23248D8C}"/>
              </a:ext>
            </a:extLst>
          </p:cNvPr>
          <p:cNvSpPr/>
          <p:nvPr/>
        </p:nvSpPr>
        <p:spPr>
          <a:xfrm>
            <a:off x="0" y="6272784"/>
            <a:ext cx="12192000" cy="596478"/>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284CD9B5-9DFB-0C19-3697-F093CBBB41B5}"/>
              </a:ext>
            </a:extLst>
          </p:cNvPr>
          <p:cNvSpPr>
            <a:spLocks noGrp="1"/>
          </p:cNvSpPr>
          <p:nvPr>
            <p:ph type="title"/>
          </p:nvPr>
        </p:nvSpPr>
        <p:spPr>
          <a:xfrm>
            <a:off x="0" y="890990"/>
            <a:ext cx="6107416" cy="4608296"/>
          </a:xfrm>
        </p:spPr>
        <p:txBody>
          <a:bodyPr/>
          <a:lstStyle/>
          <a:p>
            <a:r>
              <a:rPr lang="en-US" sz="5500" dirty="0"/>
              <a:t>Academic Questions? </a:t>
            </a:r>
            <a:br>
              <a:rPr lang="en-US" dirty="0"/>
            </a:br>
            <a:r>
              <a:rPr lang="en-US" sz="5000" dirty="0"/>
              <a:t>Reach out to </a:t>
            </a:r>
            <a:r>
              <a:rPr lang="en-US" sz="5000" dirty="0">
                <a:hlinkClick r:id="rId4"/>
              </a:rPr>
              <a:t>curriculum@shsu.edu</a:t>
            </a:r>
            <a:r>
              <a:rPr lang="en-US" sz="5000" dirty="0"/>
              <a:t> or </a:t>
            </a:r>
            <a:br>
              <a:rPr lang="en-US" sz="5000" dirty="0"/>
            </a:br>
            <a:r>
              <a:rPr lang="en-US" sz="5000" dirty="0"/>
              <a:t>Call (936) 294-2427</a:t>
            </a:r>
          </a:p>
        </p:txBody>
      </p:sp>
    </p:spTree>
    <p:extLst>
      <p:ext uri="{BB962C8B-B14F-4D97-AF65-F5344CB8AC3E}">
        <p14:creationId xmlns:p14="http://schemas.microsoft.com/office/powerpoint/2010/main" val="39403461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6AB5E-A0B3-5EC5-37D9-191E24DC8685}"/>
            </a:ext>
          </a:extLst>
        </p:cNvPr>
        <p:cNvGrpSpPr/>
        <p:nvPr/>
      </p:nvGrpSpPr>
      <p:grpSpPr>
        <a:xfrm>
          <a:off x="0" y="0"/>
          <a:ext cx="0" cy="0"/>
          <a:chOff x="0" y="0"/>
          <a:chExt cx="0" cy="0"/>
        </a:xfrm>
      </p:grpSpPr>
      <p:pic>
        <p:nvPicPr>
          <p:cNvPr id="6" name="Picture Placeholder 5" descr="A group of people sitting on the grass in front of a building&#10;&#10;Description automatically generated">
            <a:extLst>
              <a:ext uri="{FF2B5EF4-FFF2-40B4-BE49-F238E27FC236}">
                <a16:creationId xmlns:a16="http://schemas.microsoft.com/office/drawing/2014/main" id="{38BBEF69-2D8E-E8B1-5E22-6C2FAB486AE2}"/>
              </a:ext>
            </a:extLst>
          </p:cNvPr>
          <p:cNvPicPr>
            <a:picLocks noGrp="1" noChangeAspect="1"/>
          </p:cNvPicPr>
          <p:nvPr>
            <p:ph type="pic" sz="quarter" idx="12"/>
          </p:nvPr>
        </p:nvPicPr>
        <p:blipFill>
          <a:blip r:embed="rId3"/>
          <a:srcRect l="20754" r="260"/>
          <a:stretch>
            <a:fillRect/>
          </a:stretch>
        </p:blipFill>
        <p:spPr>
          <a:xfrm>
            <a:off x="7035737" y="0"/>
            <a:ext cx="5156263" cy="6390277"/>
          </a:xfrm>
        </p:spPr>
      </p:pic>
      <p:sp>
        <p:nvSpPr>
          <p:cNvPr id="5" name="Rectangle 4">
            <a:extLst>
              <a:ext uri="{FF2B5EF4-FFF2-40B4-BE49-F238E27FC236}">
                <a16:creationId xmlns:a16="http://schemas.microsoft.com/office/drawing/2014/main" id="{9E2B12C6-F4BD-0405-2E2C-FE76978E32A7}"/>
              </a:ext>
            </a:extLst>
          </p:cNvPr>
          <p:cNvSpPr/>
          <p:nvPr/>
        </p:nvSpPr>
        <p:spPr>
          <a:xfrm>
            <a:off x="0" y="6272784"/>
            <a:ext cx="12192000" cy="596478"/>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1EA36728-29D5-3157-A41A-9E4B4E0C5F99}"/>
              </a:ext>
            </a:extLst>
          </p:cNvPr>
          <p:cNvSpPr>
            <a:spLocks noGrp="1"/>
          </p:cNvSpPr>
          <p:nvPr>
            <p:ph type="title"/>
          </p:nvPr>
        </p:nvSpPr>
        <p:spPr>
          <a:xfrm>
            <a:off x="0" y="890990"/>
            <a:ext cx="7562088" cy="4608296"/>
          </a:xfrm>
        </p:spPr>
        <p:txBody>
          <a:bodyPr/>
          <a:lstStyle/>
          <a:p>
            <a:r>
              <a:rPr lang="en-US" sz="5500" dirty="0"/>
              <a:t>C&amp;T Questions? </a:t>
            </a:r>
            <a:br>
              <a:rPr lang="en-US" dirty="0"/>
            </a:br>
            <a:r>
              <a:rPr lang="en-US" sz="5000" dirty="0"/>
              <a:t>Reach out to </a:t>
            </a:r>
            <a:r>
              <a:rPr lang="en-US" sz="5000" dirty="0">
                <a:hlinkClick r:id="rId4"/>
              </a:rPr>
              <a:t>careertechdev@SHSU.EDU</a:t>
            </a:r>
            <a:br>
              <a:rPr lang="en-US" sz="5000" dirty="0"/>
            </a:br>
            <a:r>
              <a:rPr lang="en-US" sz="5000" dirty="0"/>
              <a:t>or </a:t>
            </a:r>
            <a:br>
              <a:rPr lang="en-US" sz="5000" dirty="0"/>
            </a:br>
            <a:r>
              <a:rPr lang="en-US" sz="5000" dirty="0"/>
              <a:t>Call (936)294-4189</a:t>
            </a:r>
          </a:p>
        </p:txBody>
      </p:sp>
    </p:spTree>
    <p:extLst>
      <p:ext uri="{BB962C8B-B14F-4D97-AF65-F5344CB8AC3E}">
        <p14:creationId xmlns:p14="http://schemas.microsoft.com/office/powerpoint/2010/main" val="4016155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540B7-F7D0-4D91-851D-FD08049ACA2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735F9AF-2C83-73EF-C308-6132FDD02F55}"/>
              </a:ext>
            </a:extLst>
          </p:cNvPr>
          <p:cNvSpPr>
            <a:spLocks noGrp="1"/>
          </p:cNvSpPr>
          <p:nvPr>
            <p:ph type="body" sz="quarter" idx="14"/>
          </p:nvPr>
        </p:nvSpPr>
        <p:spPr>
          <a:xfrm>
            <a:off x="332646" y="1959790"/>
            <a:ext cx="11411119" cy="4340426"/>
          </a:xfrm>
        </p:spPr>
        <p:txBody>
          <a:bodyPr>
            <a:normAutofit fontScale="92500" lnSpcReduction="10000"/>
          </a:bodyPr>
          <a:lstStyle/>
          <a:p>
            <a:r>
              <a:rPr lang="en-US" sz="2800" dirty="0"/>
              <a:t>Division of Academic Affairs</a:t>
            </a:r>
          </a:p>
          <a:p>
            <a:r>
              <a:rPr lang="en-US" sz="2800" dirty="0"/>
              <a:t>College of Arts &amp; Media</a:t>
            </a:r>
          </a:p>
          <a:p>
            <a:r>
              <a:rPr lang="en-US" sz="2800" dirty="0"/>
              <a:t>College of Business Administration</a:t>
            </a:r>
          </a:p>
          <a:p>
            <a:r>
              <a:rPr lang="en-US" sz="2800" dirty="0"/>
              <a:t>College of Criminal Justice</a:t>
            </a:r>
          </a:p>
          <a:p>
            <a:r>
              <a:rPr lang="en-US" sz="2800" dirty="0"/>
              <a:t>College of Education </a:t>
            </a:r>
          </a:p>
          <a:p>
            <a:r>
              <a:rPr lang="en-US" sz="2800" dirty="0"/>
              <a:t>College of Health Sciences</a:t>
            </a:r>
          </a:p>
          <a:p>
            <a:r>
              <a:rPr lang="en-US" sz="2800" dirty="0"/>
              <a:t>College of Humanities and Social Sciences</a:t>
            </a:r>
          </a:p>
          <a:p>
            <a:r>
              <a:rPr lang="en-US" sz="2800" dirty="0"/>
              <a:t>College of Medicine </a:t>
            </a:r>
          </a:p>
          <a:p>
            <a:r>
              <a:rPr lang="en-US" sz="2800" dirty="0"/>
              <a:t>College of Science and Engineering Technology</a:t>
            </a:r>
          </a:p>
          <a:p>
            <a:endParaRPr lang="en-US" sz="2800" dirty="0"/>
          </a:p>
        </p:txBody>
      </p:sp>
      <p:sp>
        <p:nvSpPr>
          <p:cNvPr id="6" name="Title 5">
            <a:extLst>
              <a:ext uri="{FF2B5EF4-FFF2-40B4-BE49-F238E27FC236}">
                <a16:creationId xmlns:a16="http://schemas.microsoft.com/office/drawing/2014/main" id="{205A112A-D71B-759C-0449-151A06F6466D}"/>
              </a:ext>
            </a:extLst>
          </p:cNvPr>
          <p:cNvSpPr>
            <a:spLocks noGrp="1"/>
          </p:cNvSpPr>
          <p:nvPr>
            <p:ph type="title"/>
          </p:nvPr>
        </p:nvSpPr>
        <p:spPr>
          <a:xfrm>
            <a:off x="336786" y="1301391"/>
            <a:ext cx="7773942" cy="476027"/>
          </a:xfrm>
        </p:spPr>
        <p:txBody>
          <a:bodyPr>
            <a:normAutofit fontScale="90000"/>
          </a:bodyPr>
          <a:lstStyle/>
          <a:p>
            <a:r>
              <a:rPr lang="en-US" dirty="0"/>
              <a:t>Academic Curriculum </a:t>
            </a:r>
          </a:p>
        </p:txBody>
      </p:sp>
      <p:sp>
        <p:nvSpPr>
          <p:cNvPr id="4" name="Rectangle 3">
            <a:extLst>
              <a:ext uri="{FF2B5EF4-FFF2-40B4-BE49-F238E27FC236}">
                <a16:creationId xmlns:a16="http://schemas.microsoft.com/office/drawing/2014/main" id="{1C7EDD62-332C-B4AF-7D19-14AF7E439F68}"/>
              </a:ext>
            </a:extLst>
          </p:cNvPr>
          <p:cNvSpPr/>
          <p:nvPr/>
        </p:nvSpPr>
        <p:spPr>
          <a:xfrm>
            <a:off x="0" y="6300216"/>
            <a:ext cx="12192000" cy="56904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00254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11315-DB6C-86A8-B2B4-27F055E37F3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999FE97-01B4-949F-8E40-75EA035F2F83}"/>
              </a:ext>
            </a:extLst>
          </p:cNvPr>
          <p:cNvSpPr>
            <a:spLocks noGrp="1"/>
          </p:cNvSpPr>
          <p:nvPr>
            <p:ph type="body" sz="quarter" idx="14"/>
          </p:nvPr>
        </p:nvSpPr>
        <p:spPr>
          <a:xfrm>
            <a:off x="332647" y="1959790"/>
            <a:ext cx="5197296" cy="3279722"/>
          </a:xfrm>
        </p:spPr>
        <p:txBody>
          <a:bodyPr>
            <a:normAutofit/>
          </a:bodyPr>
          <a:lstStyle/>
          <a:p>
            <a:r>
              <a:rPr lang="en-US" sz="2500" dirty="0"/>
              <a:t>Courses</a:t>
            </a:r>
          </a:p>
          <a:p>
            <a:pPr marL="342900" indent="-342900">
              <a:buFont typeface="Arial" panose="020B0604020202020204" pitchFamily="34" charset="0"/>
              <a:buChar char="•"/>
            </a:pPr>
            <a:r>
              <a:rPr lang="en-US" sz="2500" dirty="0"/>
              <a:t>Addition</a:t>
            </a:r>
          </a:p>
          <a:p>
            <a:pPr marL="342900" indent="-342900">
              <a:buFont typeface="Arial" panose="020B0604020202020204" pitchFamily="34" charset="0"/>
              <a:buChar char="•"/>
            </a:pPr>
            <a:r>
              <a:rPr lang="en-US" sz="2500" dirty="0"/>
              <a:t>Core </a:t>
            </a:r>
          </a:p>
        </p:txBody>
      </p:sp>
      <p:sp>
        <p:nvSpPr>
          <p:cNvPr id="6" name="Title 5">
            <a:extLst>
              <a:ext uri="{FF2B5EF4-FFF2-40B4-BE49-F238E27FC236}">
                <a16:creationId xmlns:a16="http://schemas.microsoft.com/office/drawing/2014/main" id="{4D6A3CFC-B541-6E9E-AF78-0E4799B3C250}"/>
              </a:ext>
            </a:extLst>
          </p:cNvPr>
          <p:cNvSpPr>
            <a:spLocks noGrp="1"/>
          </p:cNvSpPr>
          <p:nvPr>
            <p:ph type="title"/>
          </p:nvPr>
        </p:nvSpPr>
        <p:spPr>
          <a:xfrm>
            <a:off x="336786" y="1301391"/>
            <a:ext cx="6566933" cy="476027"/>
          </a:xfrm>
        </p:spPr>
        <p:txBody>
          <a:bodyPr>
            <a:normAutofit fontScale="90000"/>
          </a:bodyPr>
          <a:lstStyle/>
          <a:p>
            <a:r>
              <a:rPr lang="en-US" dirty="0"/>
              <a:t>New Curriculum </a:t>
            </a:r>
          </a:p>
        </p:txBody>
      </p:sp>
      <p:sp>
        <p:nvSpPr>
          <p:cNvPr id="4" name="Rectangle 3">
            <a:extLst>
              <a:ext uri="{FF2B5EF4-FFF2-40B4-BE49-F238E27FC236}">
                <a16:creationId xmlns:a16="http://schemas.microsoft.com/office/drawing/2014/main" id="{13D7A075-CAC4-BEC3-A8F6-B309B7677058}"/>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2">
            <a:extLst>
              <a:ext uri="{FF2B5EF4-FFF2-40B4-BE49-F238E27FC236}">
                <a16:creationId xmlns:a16="http://schemas.microsoft.com/office/drawing/2014/main" id="{F2CC77D7-A8BB-AD24-9532-5BA302303B1E}"/>
              </a:ext>
            </a:extLst>
          </p:cNvPr>
          <p:cNvSpPr txBox="1">
            <a:spLocks/>
          </p:cNvSpPr>
          <p:nvPr/>
        </p:nvSpPr>
        <p:spPr>
          <a:xfrm>
            <a:off x="6428646" y="1959790"/>
            <a:ext cx="4957811" cy="327972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lang="en-US" sz="1765" b="0" i="0" kern="1200" smtClean="0">
                <a:solidFill>
                  <a:srgbClr val="004853"/>
                </a:solidFill>
                <a:effectLst/>
                <a:latin typeface="Arial" panose="020B0604020202020204" pitchFamily="34" charset="0"/>
                <a:ea typeface="GT America Light" pitchFamily="2" charset="77"/>
                <a:cs typeface="Arial" panose="020B0604020202020204" pitchFamily="34" charset="0"/>
              </a:defRPr>
            </a:lvl1pPr>
            <a:lvl2pPr marL="443787"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2pPr>
            <a:lvl3pPr marL="887575"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3pPr>
            <a:lvl4pPr marL="1331362"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4pPr>
            <a:lvl5pPr marL="1775149"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500" dirty="0"/>
              <a:t>Programs </a:t>
            </a:r>
          </a:p>
          <a:p>
            <a:pPr marL="342900" indent="-342900">
              <a:buFont typeface="Arial" panose="020B0604020202020204" pitchFamily="34" charset="0"/>
              <a:buChar char="•"/>
            </a:pPr>
            <a:r>
              <a:rPr lang="en-US" sz="2500" dirty="0"/>
              <a:t>Bachelor’s/Master’s Degree</a:t>
            </a:r>
          </a:p>
          <a:p>
            <a:pPr marL="342900" indent="-342900">
              <a:buFont typeface="Arial" panose="020B0604020202020204" pitchFamily="34" charset="0"/>
              <a:buChar char="•"/>
            </a:pPr>
            <a:r>
              <a:rPr lang="en-US" sz="2500" dirty="0"/>
              <a:t>Doctoral Degree</a:t>
            </a:r>
          </a:p>
          <a:p>
            <a:pPr marL="342900" indent="-342900">
              <a:buFont typeface="Arial" panose="020B0604020202020204" pitchFamily="34" charset="0"/>
              <a:buChar char="•"/>
            </a:pPr>
            <a:r>
              <a:rPr lang="en-US" sz="2500" dirty="0"/>
              <a:t>Certificate</a:t>
            </a:r>
          </a:p>
          <a:p>
            <a:pPr marL="342900" indent="-342900">
              <a:buFont typeface="Arial" panose="020B0604020202020204" pitchFamily="34" charset="0"/>
              <a:buChar char="•"/>
            </a:pPr>
            <a:r>
              <a:rPr lang="en-US" sz="2500" dirty="0"/>
              <a:t>Micro-certificate</a:t>
            </a:r>
          </a:p>
          <a:p>
            <a:pPr marL="342900" indent="-342900">
              <a:buFont typeface="Arial" panose="020B0604020202020204" pitchFamily="34" charset="0"/>
              <a:buChar char="•"/>
            </a:pPr>
            <a:r>
              <a:rPr lang="en-US" sz="2500" dirty="0"/>
              <a:t>Minor</a:t>
            </a:r>
          </a:p>
          <a:p>
            <a:pPr marL="342900" indent="-342900">
              <a:buFont typeface="Arial" panose="020B0604020202020204" pitchFamily="34" charset="0"/>
              <a:buChar char="•"/>
            </a:pPr>
            <a:r>
              <a:rPr lang="en-US" sz="2500" dirty="0"/>
              <a:t>Certification</a:t>
            </a:r>
          </a:p>
        </p:txBody>
      </p:sp>
    </p:spTree>
    <p:extLst>
      <p:ext uri="{BB962C8B-B14F-4D97-AF65-F5344CB8AC3E}">
        <p14:creationId xmlns:p14="http://schemas.microsoft.com/office/powerpoint/2010/main" val="2690805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94DBB-12D3-9F09-2F1D-BDBCD41C8C7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2C91A31-B522-7001-AF46-AB6EE22D7D60}"/>
              </a:ext>
            </a:extLst>
          </p:cNvPr>
          <p:cNvSpPr>
            <a:spLocks noGrp="1"/>
          </p:cNvSpPr>
          <p:nvPr>
            <p:ph type="body" sz="quarter" idx="14"/>
          </p:nvPr>
        </p:nvSpPr>
        <p:spPr>
          <a:xfrm>
            <a:off x="332647" y="1959790"/>
            <a:ext cx="5197296" cy="1469210"/>
          </a:xfrm>
        </p:spPr>
        <p:txBody>
          <a:bodyPr>
            <a:normAutofit lnSpcReduction="10000"/>
          </a:bodyPr>
          <a:lstStyle/>
          <a:p>
            <a:r>
              <a:rPr lang="en-US" sz="2500" dirty="0"/>
              <a:t>Courses</a:t>
            </a:r>
          </a:p>
          <a:p>
            <a:pPr marL="342900" indent="-342900">
              <a:buFont typeface="Arial" panose="020B0604020202020204" pitchFamily="34" charset="0"/>
              <a:buChar char="•"/>
            </a:pPr>
            <a:r>
              <a:rPr lang="en-US" sz="2500" dirty="0"/>
              <a:t>Deletions</a:t>
            </a:r>
          </a:p>
          <a:p>
            <a:pPr marL="342900" indent="-342900">
              <a:buFont typeface="Arial" panose="020B0604020202020204" pitchFamily="34" charset="0"/>
              <a:buChar char="•"/>
            </a:pPr>
            <a:r>
              <a:rPr lang="en-US" sz="2500" dirty="0"/>
              <a:t>Changes (Prefix, Number, Title) </a:t>
            </a:r>
          </a:p>
          <a:p>
            <a:pPr marL="342900" indent="-342900">
              <a:buFont typeface="Arial" panose="020B0604020202020204" pitchFamily="34" charset="0"/>
              <a:buChar char="•"/>
            </a:pPr>
            <a:endParaRPr lang="en-US" sz="2500" dirty="0"/>
          </a:p>
        </p:txBody>
      </p:sp>
      <p:sp>
        <p:nvSpPr>
          <p:cNvPr id="6" name="Title 5">
            <a:extLst>
              <a:ext uri="{FF2B5EF4-FFF2-40B4-BE49-F238E27FC236}">
                <a16:creationId xmlns:a16="http://schemas.microsoft.com/office/drawing/2014/main" id="{CD495392-7DE7-1B1D-A38D-B1A98FDE2B78}"/>
              </a:ext>
            </a:extLst>
          </p:cNvPr>
          <p:cNvSpPr>
            <a:spLocks noGrp="1"/>
          </p:cNvSpPr>
          <p:nvPr>
            <p:ph type="title"/>
          </p:nvPr>
        </p:nvSpPr>
        <p:spPr>
          <a:xfrm>
            <a:off x="336786" y="1301391"/>
            <a:ext cx="6566933" cy="476027"/>
          </a:xfrm>
        </p:spPr>
        <p:txBody>
          <a:bodyPr>
            <a:normAutofit fontScale="90000"/>
          </a:bodyPr>
          <a:lstStyle/>
          <a:p>
            <a:r>
              <a:rPr lang="en-US" dirty="0"/>
              <a:t>Curriculum Changes</a:t>
            </a:r>
          </a:p>
        </p:txBody>
      </p:sp>
      <p:sp>
        <p:nvSpPr>
          <p:cNvPr id="4" name="Rectangle 3">
            <a:extLst>
              <a:ext uri="{FF2B5EF4-FFF2-40B4-BE49-F238E27FC236}">
                <a16:creationId xmlns:a16="http://schemas.microsoft.com/office/drawing/2014/main" id="{ECB60962-CC1F-568F-7885-79D815648B50}"/>
              </a:ext>
            </a:extLst>
          </p:cNvPr>
          <p:cNvSpPr/>
          <p:nvPr/>
        </p:nvSpPr>
        <p:spPr>
          <a:xfrm>
            <a:off x="0" y="6645788"/>
            <a:ext cx="12192000" cy="223474"/>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2">
            <a:extLst>
              <a:ext uri="{FF2B5EF4-FFF2-40B4-BE49-F238E27FC236}">
                <a16:creationId xmlns:a16="http://schemas.microsoft.com/office/drawing/2014/main" id="{040C89C5-1FD6-92C3-97B7-F00103F5E008}"/>
              </a:ext>
            </a:extLst>
          </p:cNvPr>
          <p:cNvSpPr txBox="1">
            <a:spLocks/>
          </p:cNvSpPr>
          <p:nvPr/>
        </p:nvSpPr>
        <p:spPr>
          <a:xfrm>
            <a:off x="6795724" y="1959790"/>
            <a:ext cx="4957811" cy="4565340"/>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lang="en-US" sz="1765" b="0" i="0" kern="1200" smtClean="0">
                <a:solidFill>
                  <a:srgbClr val="004853"/>
                </a:solidFill>
                <a:effectLst/>
                <a:latin typeface="Arial" panose="020B0604020202020204" pitchFamily="34" charset="0"/>
                <a:ea typeface="GT America Light" pitchFamily="2" charset="77"/>
                <a:cs typeface="Arial" panose="020B0604020202020204" pitchFamily="34" charset="0"/>
              </a:defRPr>
            </a:lvl1pPr>
            <a:lvl2pPr marL="443787"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2pPr>
            <a:lvl3pPr marL="887575"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3pPr>
            <a:lvl4pPr marL="1331362"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4pPr>
            <a:lvl5pPr marL="1775149"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500" dirty="0"/>
              <a:t>Degree Programs </a:t>
            </a:r>
          </a:p>
          <a:p>
            <a:pPr marL="342900" indent="-342900">
              <a:buFont typeface="Arial" panose="020B0604020202020204" pitchFamily="34" charset="0"/>
              <a:buChar char="•"/>
            </a:pPr>
            <a:r>
              <a:rPr lang="en-US" sz="2500" dirty="0"/>
              <a:t>CIP Code</a:t>
            </a:r>
          </a:p>
          <a:p>
            <a:pPr marL="342900" indent="-342900">
              <a:buFont typeface="Arial" panose="020B0604020202020204" pitchFamily="34" charset="0"/>
              <a:buChar char="•"/>
            </a:pPr>
            <a:r>
              <a:rPr lang="en-US" sz="2500" dirty="0"/>
              <a:t>Deletions</a:t>
            </a:r>
          </a:p>
          <a:p>
            <a:pPr marL="342900" indent="-342900">
              <a:buFont typeface="Arial" panose="020B0604020202020204" pitchFamily="34" charset="0"/>
              <a:buChar char="•"/>
            </a:pPr>
            <a:r>
              <a:rPr lang="en-US" sz="2500" dirty="0"/>
              <a:t>Designation</a:t>
            </a:r>
          </a:p>
          <a:p>
            <a:pPr marL="342900" indent="-342900">
              <a:buFont typeface="Arial" panose="020B0604020202020204" pitchFamily="34" charset="0"/>
              <a:buChar char="•"/>
            </a:pPr>
            <a:r>
              <a:rPr lang="en-US" sz="2500" dirty="0"/>
              <a:t>Modality </a:t>
            </a:r>
          </a:p>
          <a:p>
            <a:pPr marL="342900" indent="-342900">
              <a:buFont typeface="Arial" panose="020B0604020202020204" pitchFamily="34" charset="0"/>
              <a:buChar char="•"/>
            </a:pPr>
            <a:r>
              <a:rPr lang="en-US" sz="2500" dirty="0"/>
              <a:t>Off-site Location</a:t>
            </a:r>
          </a:p>
          <a:p>
            <a:pPr marL="342900" indent="-342900">
              <a:buFont typeface="Arial" panose="020B0604020202020204" pitchFamily="34" charset="0"/>
              <a:buChar char="•"/>
            </a:pPr>
            <a:r>
              <a:rPr lang="en-US" sz="2500" dirty="0"/>
              <a:t>Relocation </a:t>
            </a:r>
          </a:p>
          <a:p>
            <a:pPr marL="342900" indent="-342900">
              <a:buFont typeface="Arial" panose="020B0604020202020204" pitchFamily="34" charset="0"/>
              <a:buChar char="•"/>
            </a:pPr>
            <a:r>
              <a:rPr lang="en-US" sz="2500" dirty="0"/>
              <a:t>Semester Credit Hour Change</a:t>
            </a:r>
          </a:p>
          <a:p>
            <a:pPr marL="342900" indent="-342900">
              <a:buFont typeface="Arial" panose="020B0604020202020204" pitchFamily="34" charset="0"/>
              <a:buChar char="•"/>
            </a:pPr>
            <a:r>
              <a:rPr lang="en-US" sz="2500" dirty="0"/>
              <a:t>Title</a:t>
            </a:r>
          </a:p>
        </p:txBody>
      </p:sp>
      <p:sp>
        <p:nvSpPr>
          <p:cNvPr id="5" name="Text Placeholder 2">
            <a:extLst>
              <a:ext uri="{FF2B5EF4-FFF2-40B4-BE49-F238E27FC236}">
                <a16:creationId xmlns:a16="http://schemas.microsoft.com/office/drawing/2014/main" id="{373CB1ED-3B96-2A32-B070-D25B225A1AFB}"/>
              </a:ext>
            </a:extLst>
          </p:cNvPr>
          <p:cNvSpPr txBox="1">
            <a:spLocks/>
          </p:cNvSpPr>
          <p:nvPr/>
        </p:nvSpPr>
        <p:spPr>
          <a:xfrm>
            <a:off x="332647" y="4039401"/>
            <a:ext cx="5197296" cy="2198113"/>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lang="en-US" sz="1765" b="0" i="0" kern="1200" smtClean="0">
                <a:solidFill>
                  <a:srgbClr val="004853"/>
                </a:solidFill>
                <a:effectLst/>
                <a:latin typeface="Arial" panose="020B0604020202020204" pitchFamily="34" charset="0"/>
                <a:ea typeface="GT America Light" pitchFamily="2" charset="77"/>
                <a:cs typeface="Arial" panose="020B0604020202020204" pitchFamily="34" charset="0"/>
              </a:defRPr>
            </a:lvl1pPr>
            <a:lvl2pPr marL="443787"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2pPr>
            <a:lvl3pPr marL="887575"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3pPr>
            <a:lvl4pPr marL="1331362"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4pPr>
            <a:lvl5pPr marL="1775149"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500" dirty="0"/>
              <a:t>Double Majors</a:t>
            </a:r>
          </a:p>
          <a:p>
            <a:r>
              <a:rPr lang="en-US" sz="2500" dirty="0"/>
              <a:t>4+1/3+2</a:t>
            </a:r>
          </a:p>
          <a:p>
            <a:r>
              <a:rPr lang="en-US" sz="2500" dirty="0"/>
              <a:t>Concentration (Undergraduate) or Track (Graduate) </a:t>
            </a:r>
          </a:p>
          <a:p>
            <a:pPr marL="342900" indent="-342900">
              <a:buFont typeface="Arial" panose="020B0604020202020204" pitchFamily="34" charset="0"/>
              <a:buChar char="•"/>
            </a:pPr>
            <a:endParaRPr lang="en-US" sz="2500" dirty="0"/>
          </a:p>
        </p:txBody>
      </p:sp>
    </p:spTree>
    <p:extLst>
      <p:ext uri="{BB962C8B-B14F-4D97-AF65-F5344CB8AC3E}">
        <p14:creationId xmlns:p14="http://schemas.microsoft.com/office/powerpoint/2010/main" val="23137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3B7C2-8591-96D7-DDEF-D65BBE9904C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ED05E4D-C854-B673-1B47-644F3A204C52}"/>
              </a:ext>
            </a:extLst>
          </p:cNvPr>
          <p:cNvSpPr>
            <a:spLocks noGrp="1"/>
          </p:cNvSpPr>
          <p:nvPr>
            <p:ph type="body" sz="quarter" idx="14"/>
          </p:nvPr>
        </p:nvSpPr>
        <p:spPr>
          <a:xfrm>
            <a:off x="332646" y="1959790"/>
            <a:ext cx="11411119" cy="3149871"/>
          </a:xfrm>
        </p:spPr>
        <p:txBody>
          <a:bodyPr>
            <a:normAutofit/>
          </a:bodyPr>
          <a:lstStyle/>
          <a:p>
            <a:r>
              <a:rPr lang="en-US" sz="2800" dirty="0"/>
              <a:t>Polytechnic College </a:t>
            </a:r>
          </a:p>
        </p:txBody>
      </p:sp>
      <p:sp>
        <p:nvSpPr>
          <p:cNvPr id="6" name="Title 5">
            <a:extLst>
              <a:ext uri="{FF2B5EF4-FFF2-40B4-BE49-F238E27FC236}">
                <a16:creationId xmlns:a16="http://schemas.microsoft.com/office/drawing/2014/main" id="{DD227758-A52C-056B-BBC8-6BCC086A6F00}"/>
              </a:ext>
            </a:extLst>
          </p:cNvPr>
          <p:cNvSpPr>
            <a:spLocks noGrp="1"/>
          </p:cNvSpPr>
          <p:nvPr>
            <p:ph type="title"/>
          </p:nvPr>
        </p:nvSpPr>
        <p:spPr>
          <a:xfrm>
            <a:off x="336786" y="1301391"/>
            <a:ext cx="7773942" cy="476027"/>
          </a:xfrm>
        </p:spPr>
        <p:txBody>
          <a:bodyPr>
            <a:normAutofit fontScale="90000"/>
          </a:bodyPr>
          <a:lstStyle/>
          <a:p>
            <a:r>
              <a:rPr lang="en-US" dirty="0"/>
              <a:t>Career and Technical </a:t>
            </a:r>
          </a:p>
        </p:txBody>
      </p:sp>
      <p:sp>
        <p:nvSpPr>
          <p:cNvPr id="4" name="Rectangle 3">
            <a:extLst>
              <a:ext uri="{FF2B5EF4-FFF2-40B4-BE49-F238E27FC236}">
                <a16:creationId xmlns:a16="http://schemas.microsoft.com/office/drawing/2014/main" id="{DB365619-6AA9-2950-3300-FDB4CFA614C6}"/>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07454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89737-6A20-DCBF-80D4-06745FFA35E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9EAA67E-EEE1-6E21-60E4-C647DE51E8A4}"/>
              </a:ext>
            </a:extLst>
          </p:cNvPr>
          <p:cNvSpPr>
            <a:spLocks noGrp="1"/>
          </p:cNvSpPr>
          <p:nvPr>
            <p:ph type="body" sz="quarter" idx="14"/>
          </p:nvPr>
        </p:nvSpPr>
        <p:spPr>
          <a:xfrm>
            <a:off x="332647" y="1959790"/>
            <a:ext cx="5197296" cy="3279722"/>
          </a:xfrm>
        </p:spPr>
        <p:txBody>
          <a:bodyPr>
            <a:normAutofit/>
          </a:bodyPr>
          <a:lstStyle/>
          <a:p>
            <a:r>
              <a:rPr lang="en-US" sz="2500" dirty="0"/>
              <a:t>Courses</a:t>
            </a:r>
          </a:p>
          <a:p>
            <a:pPr marL="342900" indent="-342900">
              <a:buFont typeface="Arial" panose="020B0604020202020204" pitchFamily="34" charset="0"/>
              <a:buChar char="•"/>
            </a:pPr>
            <a:r>
              <a:rPr lang="en-US" sz="2500" dirty="0"/>
              <a:t>Addition (Local Needs Courses)</a:t>
            </a:r>
            <a:endParaRPr lang="en-US" sz="1617" dirty="0"/>
          </a:p>
        </p:txBody>
      </p:sp>
      <p:sp>
        <p:nvSpPr>
          <p:cNvPr id="6" name="Title 5">
            <a:extLst>
              <a:ext uri="{FF2B5EF4-FFF2-40B4-BE49-F238E27FC236}">
                <a16:creationId xmlns:a16="http://schemas.microsoft.com/office/drawing/2014/main" id="{E88E5AA1-D366-06FB-B2CC-79B8284EBC14}"/>
              </a:ext>
            </a:extLst>
          </p:cNvPr>
          <p:cNvSpPr>
            <a:spLocks noGrp="1"/>
          </p:cNvSpPr>
          <p:nvPr>
            <p:ph type="title"/>
          </p:nvPr>
        </p:nvSpPr>
        <p:spPr>
          <a:xfrm>
            <a:off x="336786" y="1301391"/>
            <a:ext cx="6566933" cy="476027"/>
          </a:xfrm>
        </p:spPr>
        <p:txBody>
          <a:bodyPr>
            <a:normAutofit fontScale="90000"/>
          </a:bodyPr>
          <a:lstStyle/>
          <a:p>
            <a:r>
              <a:rPr lang="en-US" dirty="0"/>
              <a:t>New Curriculum </a:t>
            </a:r>
          </a:p>
        </p:txBody>
      </p:sp>
      <p:sp>
        <p:nvSpPr>
          <p:cNvPr id="4" name="Rectangle 3">
            <a:extLst>
              <a:ext uri="{FF2B5EF4-FFF2-40B4-BE49-F238E27FC236}">
                <a16:creationId xmlns:a16="http://schemas.microsoft.com/office/drawing/2014/main" id="{E936EDDF-1071-8534-4F4F-C0C7B265CB5B}"/>
              </a:ext>
            </a:extLst>
          </p:cNvPr>
          <p:cNvSpPr/>
          <p:nvPr/>
        </p:nvSpPr>
        <p:spPr>
          <a:xfrm>
            <a:off x="0" y="5916706"/>
            <a:ext cx="12192000" cy="952556"/>
          </a:xfrm>
          <a:prstGeom prst="rect">
            <a:avLst/>
          </a:prstGeom>
          <a:solidFill>
            <a:srgbClr val="EFE5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2">
            <a:extLst>
              <a:ext uri="{FF2B5EF4-FFF2-40B4-BE49-F238E27FC236}">
                <a16:creationId xmlns:a16="http://schemas.microsoft.com/office/drawing/2014/main" id="{72ED4D2E-712F-0DE0-CCE9-0720CA09CFBB}"/>
              </a:ext>
            </a:extLst>
          </p:cNvPr>
          <p:cNvSpPr txBox="1">
            <a:spLocks/>
          </p:cNvSpPr>
          <p:nvPr/>
        </p:nvSpPr>
        <p:spPr>
          <a:xfrm>
            <a:off x="6428646" y="1959790"/>
            <a:ext cx="4957811" cy="327972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lang="en-US" sz="1765" b="0" i="0" kern="1200" smtClean="0">
                <a:solidFill>
                  <a:srgbClr val="004853"/>
                </a:solidFill>
                <a:effectLst/>
                <a:latin typeface="Arial" panose="020B0604020202020204" pitchFamily="34" charset="0"/>
                <a:ea typeface="GT America Light" pitchFamily="2" charset="77"/>
                <a:cs typeface="Arial" panose="020B0604020202020204" pitchFamily="34" charset="0"/>
              </a:defRPr>
            </a:lvl1pPr>
            <a:lvl2pPr marL="443787"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2pPr>
            <a:lvl3pPr marL="887575"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3pPr>
            <a:lvl4pPr marL="1331362"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4pPr>
            <a:lvl5pPr marL="1775149" indent="0" algn="l" defTabSz="914400" rtl="0" eaLnBrk="1" latinLnBrk="0" hangingPunct="1">
              <a:lnSpc>
                <a:spcPct val="90000"/>
              </a:lnSpc>
              <a:spcBef>
                <a:spcPts val="500"/>
              </a:spcBef>
              <a:buFont typeface="Arial" panose="020B0604020202020204" pitchFamily="34" charset="0"/>
              <a:buNone/>
              <a:defRPr sz="882"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500" dirty="0"/>
              <a:t>Programs </a:t>
            </a:r>
          </a:p>
          <a:p>
            <a:pPr marL="342900" indent="-342900">
              <a:buFont typeface="Arial" panose="020B0604020202020204" pitchFamily="34" charset="0"/>
              <a:buChar char="•"/>
            </a:pPr>
            <a:r>
              <a:rPr lang="en-US" sz="2500" dirty="0"/>
              <a:t>Applied Associate of Science </a:t>
            </a:r>
          </a:p>
          <a:p>
            <a:pPr marL="342900" indent="-342900">
              <a:buFont typeface="Arial" panose="020B0604020202020204" pitchFamily="34" charset="0"/>
              <a:buChar char="•"/>
            </a:pPr>
            <a:r>
              <a:rPr lang="en-US" sz="2500" dirty="0"/>
              <a:t>Applied Associate of Arts</a:t>
            </a:r>
          </a:p>
          <a:p>
            <a:pPr marL="342900" indent="-342900">
              <a:buFont typeface="Arial" panose="020B0604020202020204" pitchFamily="34" charset="0"/>
              <a:buChar char="•"/>
            </a:pPr>
            <a:r>
              <a:rPr lang="en-US" sz="2500" dirty="0"/>
              <a:t>Level I, Level II Certificates</a:t>
            </a:r>
          </a:p>
          <a:p>
            <a:pPr marL="342900" indent="-342900">
              <a:buFont typeface="Arial" panose="020B0604020202020204" pitchFamily="34" charset="0"/>
              <a:buChar char="•"/>
            </a:pPr>
            <a:r>
              <a:rPr lang="en-US" sz="2500" dirty="0"/>
              <a:t>Occupational Skills Award </a:t>
            </a:r>
          </a:p>
          <a:p>
            <a:endParaRPr lang="en-US" sz="2500" dirty="0"/>
          </a:p>
        </p:txBody>
      </p:sp>
    </p:spTree>
    <p:extLst>
      <p:ext uri="{BB962C8B-B14F-4D97-AF65-F5344CB8AC3E}">
        <p14:creationId xmlns:p14="http://schemas.microsoft.com/office/powerpoint/2010/main" val="27576779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9972</TotalTime>
  <Words>2110</Words>
  <Application>Microsoft Office PowerPoint</Application>
  <PresentationFormat>Widescreen</PresentationFormat>
  <Paragraphs>383</Paragraphs>
  <Slides>41</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Aptos</vt:lpstr>
      <vt:lpstr>Arial</vt:lpstr>
      <vt:lpstr>Calibri</vt:lpstr>
      <vt:lpstr>Calibri Light</vt:lpstr>
      <vt:lpstr>Impact</vt:lpstr>
      <vt:lpstr>Office Theme</vt:lpstr>
      <vt:lpstr>Curriculum Helpful Hints</vt:lpstr>
      <vt:lpstr>Academic and Career &amp; Technical</vt:lpstr>
      <vt:lpstr>Common Acronyms </vt:lpstr>
      <vt:lpstr>Types of Curriculum &amp; Associated Forms </vt:lpstr>
      <vt:lpstr>Academic Curriculum </vt:lpstr>
      <vt:lpstr>New Curriculum </vt:lpstr>
      <vt:lpstr>Curriculum Changes</vt:lpstr>
      <vt:lpstr>Career and Technical </vt:lpstr>
      <vt:lpstr>New Curriculum </vt:lpstr>
      <vt:lpstr>Curriculum Changes</vt:lpstr>
      <vt:lpstr>Helpful Form Tools</vt:lpstr>
      <vt:lpstr>Helpful Form Tools</vt:lpstr>
      <vt:lpstr>Helpful Hints</vt:lpstr>
      <vt:lpstr>Curriculum Development &amp; Review Policy</vt:lpstr>
      <vt:lpstr>Curriculum Development &amp; Revision Policy (240305)</vt:lpstr>
      <vt:lpstr>Interdisciplinary Programs</vt:lpstr>
      <vt:lpstr>Interdisciplinary Programs</vt:lpstr>
      <vt:lpstr>Course/Program Duplication</vt:lpstr>
      <vt:lpstr>Forms and Submissions </vt:lpstr>
      <vt:lpstr>Curriculum Review</vt:lpstr>
      <vt:lpstr>Monthly Curriculum Submissions</vt:lpstr>
      <vt:lpstr>Monthly Curriculum Submissions</vt:lpstr>
      <vt:lpstr>Following Blackboard Submission </vt:lpstr>
      <vt:lpstr>UCC Review </vt:lpstr>
      <vt:lpstr>Share Document Comments</vt:lpstr>
      <vt:lpstr>Voting Results &amp; Revisions </vt:lpstr>
      <vt:lpstr>Finance Review </vt:lpstr>
      <vt:lpstr>President &amp; Provost Review &amp; Approval </vt:lpstr>
      <vt:lpstr>Texas State University System </vt:lpstr>
      <vt:lpstr>THECB</vt:lpstr>
      <vt:lpstr>PowerPoint Presentation</vt:lpstr>
      <vt:lpstr>Estimated Review Timeline – Subject to Change</vt:lpstr>
      <vt:lpstr>Estimated Curriculum Review – Program &amp; Administrative Changes</vt:lpstr>
      <vt:lpstr>Curriculum Review – Courses</vt:lpstr>
      <vt:lpstr>Curriculum Review – Concentrations or Tracks</vt:lpstr>
      <vt:lpstr>Curriculum Review – Certificate</vt:lpstr>
      <vt:lpstr>Curriculum Review – Minors </vt:lpstr>
      <vt:lpstr>Curriculum Review – New Degree Program (Less than 50%)</vt:lpstr>
      <vt:lpstr>Curriculum Review – New Degree Program (More than 50%)</vt:lpstr>
      <vt:lpstr>Academic Questions?  Reach out to curriculum@shsu.edu or  Call (936) 294-2427</vt:lpstr>
      <vt:lpstr>C&amp;T Questions?  Reach out to careertechdev@SHSU.EDU or  Call (936)294-4189</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 Cell Culture Conditions or Bisphenol A (BPA) Treatment Affects the Wound Healing Response In Vitro?</dc:title>
  <dc:creator>emily hays</dc:creator>
  <cp:lastModifiedBy>Hays, Emily</cp:lastModifiedBy>
  <cp:revision>75</cp:revision>
  <cp:lastPrinted>2025-08-26T15:02:22Z</cp:lastPrinted>
  <dcterms:created xsi:type="dcterms:W3CDTF">2022-12-08T18:45:39Z</dcterms:created>
  <dcterms:modified xsi:type="dcterms:W3CDTF">2026-08-25T16:08:11Z</dcterms:modified>
</cp:coreProperties>
</file>